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2192000" cy="6858000"/>
  <p:notesSz cx="6858000" cy="9144000"/>
  <p:embeddedFontLst>
    <p:embeddedFont>
      <p:font typeface="Arial Black" panose="020B0604020202020204" pitchFamily="34" charset="0"/>
      <p:regular r:id="rId17"/>
    </p:embeddedFont>
    <p:embeddedFont>
      <p:font typeface="Corbel" panose="020B050302020402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gPv2antuPsd7DKSEeKazbqLAw/M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font" Target="fonts/font2.fntdata" /><Relationship Id="rId3" Type="http://schemas.openxmlformats.org/officeDocument/2006/relationships/slide" Target="slides/slide1.xml" /><Relationship Id="rId21" Type="http://schemas.openxmlformats.org/officeDocument/2006/relationships/font" Target="fonts/font5.fntdata"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font" Target="fonts/font1.fntdata" /><Relationship Id="rId25" Type="http://schemas.openxmlformats.org/officeDocument/2006/relationships/font" Target="fonts/font9.fntdata" /><Relationship Id="rId2" Type="http://schemas.openxmlformats.org/officeDocument/2006/relationships/slideMaster" Target="slideMasters/slideMaster2.xml" /><Relationship Id="rId16" Type="http://schemas.openxmlformats.org/officeDocument/2006/relationships/notesMaster" Target="notesMasters/notesMaster1.xml" /><Relationship Id="rId20" Type="http://schemas.openxmlformats.org/officeDocument/2006/relationships/font" Target="fonts/font4.fntdata"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font" Target="fonts/font8.fntdata" /><Relationship Id="rId32" Type="http://schemas.openxmlformats.org/officeDocument/2006/relationships/tableStyles" Target="tableStyle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font" Target="fonts/font7.fntdata" /><Relationship Id="rId28" Type="http://customschemas.google.com/relationships/presentationmetadata" Target="metadata" /><Relationship Id="rId10" Type="http://schemas.openxmlformats.org/officeDocument/2006/relationships/slide" Target="slides/slide8.xml" /><Relationship Id="rId19" Type="http://schemas.openxmlformats.org/officeDocument/2006/relationships/font" Target="fonts/font3.fntdata" /><Relationship Id="rId31" Type="http://schemas.openxmlformats.org/officeDocument/2006/relationships/theme" Target="theme/theme1.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font" Target="fonts/font6.fntdata" /><Relationship Id="rId30"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95c1906bf8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95c1906bf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95c1906bf8_1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95c1906bf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95c1906bf8_1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95c1906bf8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2e8f891f5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92e8f891f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95c1906bf8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95c1906b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92e8f891f5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92e8f891f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92e8f891f5_0_1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92e8f891f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92e8f891f5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92e8f891f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grpSp>
        <p:nvGrpSpPr>
          <p:cNvPr id="19" name="Google Shape;19;p16"/>
          <p:cNvGrpSpPr/>
          <p:nvPr/>
        </p:nvGrpSpPr>
        <p:grpSpPr>
          <a:xfrm>
            <a:off x="546100" y="-4763"/>
            <a:ext cx="5014913" cy="6862763"/>
            <a:chOff x="2928938" y="-4763"/>
            <a:chExt cx="5014913" cy="6862763"/>
          </a:xfrm>
        </p:grpSpPr>
        <p:sp>
          <p:nvSpPr>
            <p:cNvPr id="20" name="Google Shape;20;p16"/>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16"/>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FEFEFE"/>
            </a:solidFill>
            <a:ln>
              <a:noFill/>
            </a:ln>
          </p:spPr>
        </p:sp>
        <p:sp>
          <p:nvSpPr>
            <p:cNvPr id="22" name="Google Shape;22;p16"/>
            <p:cNvSpPr/>
            <p:nvPr/>
          </p:nvSpPr>
          <p:spPr>
            <a:xfrm>
              <a:off x="2928938" y="2582862"/>
              <a:ext cx="2693988" cy="4275138"/>
            </a:xfrm>
            <a:custGeom>
              <a:avLst/>
              <a:gdLst/>
              <a:ahLst/>
              <a:cxnLst/>
              <a:rect l="l" t="t" r="r" b="b"/>
              <a:pathLst>
                <a:path w="1697" h="2693" extrusionOk="0">
                  <a:moveTo>
                    <a:pt x="0" y="0"/>
                  </a:moveTo>
                  <a:lnTo>
                    <a:pt x="1622" y="2693"/>
                  </a:lnTo>
                  <a:lnTo>
                    <a:pt x="1697" y="2693"/>
                  </a:lnTo>
                  <a:lnTo>
                    <a:pt x="0" y="0"/>
                  </a:lnTo>
                  <a:close/>
                </a:path>
              </a:pathLst>
            </a:custGeom>
            <a:solidFill>
              <a:srgbClr val="FEFEFE"/>
            </a:solidFill>
            <a:ln>
              <a:noFill/>
            </a:ln>
          </p:spPr>
        </p:sp>
        <p:sp>
          <p:nvSpPr>
            <p:cNvPr id="23" name="Google Shape;23;p16"/>
            <p:cNvSpPr/>
            <p:nvPr/>
          </p:nvSpPr>
          <p:spPr>
            <a:xfrm>
              <a:off x="3371850" y="2692400"/>
              <a:ext cx="3332163"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24" name="Google Shape;24;p16"/>
            <p:cNvSpPr/>
            <p:nvPr/>
          </p:nvSpPr>
          <p:spPr>
            <a:xfrm>
              <a:off x="3367088" y="2687637"/>
              <a:ext cx="4576763"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16"/>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FEFEFE"/>
            </a:solidFill>
            <a:ln>
              <a:noFill/>
            </a:ln>
          </p:spPr>
        </p:sp>
      </p:grpSp>
      <p:sp>
        <p:nvSpPr>
          <p:cNvPr id="26" name="Google Shape;26;p16"/>
          <p:cNvSpPr txBox="1">
            <a:spLocks noGrp="1"/>
          </p:cNvSpPr>
          <p:nvPr>
            <p:ph type="ctrTitle"/>
          </p:nvPr>
        </p:nvSpPr>
        <p:spPr>
          <a:xfrm>
            <a:off x="2928401" y="1380068"/>
            <a:ext cx="8574600" cy="2616300"/>
          </a:xfrm>
          <a:prstGeom prst="rect">
            <a:avLst/>
          </a:prstGeom>
          <a:noFill/>
          <a:ln>
            <a:noFill/>
          </a:ln>
        </p:spPr>
        <p:txBody>
          <a:bodyPr spcFirstLastPara="1" wrap="square" lIns="91425" tIns="45700" rIns="91425" bIns="45700" anchor="b" anchorCtr="0">
            <a:normAutofit/>
          </a:bodyPr>
          <a:lstStyle>
            <a:lvl1pPr lvl="0" algn="r" rtl="0">
              <a:spcBef>
                <a:spcPts val="0"/>
              </a:spcBef>
              <a:spcAft>
                <a:spcPts val="0"/>
              </a:spcAft>
              <a:buClr>
                <a:schemeClr val="lt1"/>
              </a:buClr>
              <a:buSzPts val="6000"/>
              <a:buFont typeface="Corbel"/>
              <a:buNone/>
              <a:defRPr sz="6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16"/>
          <p:cNvSpPr txBox="1">
            <a:spLocks noGrp="1"/>
          </p:cNvSpPr>
          <p:nvPr>
            <p:ph type="subTitle" idx="1"/>
          </p:nvPr>
        </p:nvSpPr>
        <p:spPr>
          <a:xfrm>
            <a:off x="4515377" y="3996267"/>
            <a:ext cx="6987600" cy="1388400"/>
          </a:xfrm>
          <a:prstGeom prst="rect">
            <a:avLst/>
          </a:prstGeom>
          <a:noFill/>
          <a:ln>
            <a:noFill/>
          </a:ln>
        </p:spPr>
        <p:txBody>
          <a:bodyPr spcFirstLastPara="1" wrap="square" lIns="91425" tIns="45700" rIns="91425" bIns="45700" anchor="t" anchorCtr="0">
            <a:normAutofit/>
          </a:bodyPr>
          <a:lstStyle>
            <a:lvl1pPr lvl="0" algn="r" rtl="0">
              <a:spcBef>
                <a:spcPts val="420"/>
              </a:spcBef>
              <a:spcAft>
                <a:spcPts val="0"/>
              </a:spcAft>
              <a:buSzPts val="3045"/>
              <a:buNone/>
              <a:defRPr sz="2100">
                <a:solidFill>
                  <a:schemeClr val="lt1"/>
                </a:solidFill>
              </a:defRPr>
            </a:lvl1pPr>
            <a:lvl2pPr lvl="1" algn="ctr" rtl="0">
              <a:spcBef>
                <a:spcPts val="600"/>
              </a:spcBef>
              <a:spcAft>
                <a:spcPts val="0"/>
              </a:spcAft>
              <a:buSzPts val="2900"/>
              <a:buNone/>
              <a:defRPr>
                <a:solidFill>
                  <a:schemeClr val="lt1"/>
                </a:solidFill>
              </a:defRPr>
            </a:lvl2pPr>
            <a:lvl3pPr lvl="2" algn="ctr" rtl="0">
              <a:spcBef>
                <a:spcPts val="600"/>
              </a:spcBef>
              <a:spcAft>
                <a:spcPts val="0"/>
              </a:spcAft>
              <a:buSzPts val="2610"/>
              <a:buNone/>
              <a:defRPr>
                <a:solidFill>
                  <a:schemeClr val="lt1"/>
                </a:solidFill>
              </a:defRPr>
            </a:lvl3pPr>
            <a:lvl4pPr lvl="3" algn="ctr" rtl="0">
              <a:spcBef>
                <a:spcPts val="600"/>
              </a:spcBef>
              <a:spcAft>
                <a:spcPts val="0"/>
              </a:spcAft>
              <a:buSzPts val="2320"/>
              <a:buNone/>
              <a:defRPr>
                <a:solidFill>
                  <a:schemeClr val="lt1"/>
                </a:solidFill>
              </a:defRPr>
            </a:lvl4pPr>
            <a:lvl5pPr lvl="4" algn="ctr" rtl="0">
              <a:spcBef>
                <a:spcPts val="600"/>
              </a:spcBef>
              <a:spcAft>
                <a:spcPts val="0"/>
              </a:spcAft>
              <a:buSzPts val="2030"/>
              <a:buNone/>
              <a:defRPr>
                <a:solidFill>
                  <a:schemeClr val="lt1"/>
                </a:solidFill>
              </a:defRPr>
            </a:lvl5pPr>
            <a:lvl6pPr lvl="5" algn="ctr" rtl="0">
              <a:spcBef>
                <a:spcPts val="600"/>
              </a:spcBef>
              <a:spcAft>
                <a:spcPts val="0"/>
              </a:spcAft>
              <a:buSzPts val="2030"/>
              <a:buNone/>
              <a:defRPr>
                <a:solidFill>
                  <a:schemeClr val="lt1"/>
                </a:solidFill>
              </a:defRPr>
            </a:lvl6pPr>
            <a:lvl7pPr lvl="6" algn="ctr" rtl="0">
              <a:spcBef>
                <a:spcPts val="600"/>
              </a:spcBef>
              <a:spcAft>
                <a:spcPts val="0"/>
              </a:spcAft>
              <a:buSzPts val="2030"/>
              <a:buNone/>
              <a:defRPr>
                <a:solidFill>
                  <a:schemeClr val="lt1"/>
                </a:solidFill>
              </a:defRPr>
            </a:lvl7pPr>
            <a:lvl8pPr lvl="7" algn="ctr" rtl="0">
              <a:spcBef>
                <a:spcPts val="600"/>
              </a:spcBef>
              <a:spcAft>
                <a:spcPts val="0"/>
              </a:spcAft>
              <a:buSzPts val="2030"/>
              <a:buNone/>
              <a:defRPr>
                <a:solidFill>
                  <a:schemeClr val="lt1"/>
                </a:solidFill>
              </a:defRPr>
            </a:lvl8pPr>
            <a:lvl9pPr lvl="8" algn="ctr" rtl="0">
              <a:spcBef>
                <a:spcPts val="600"/>
              </a:spcBef>
              <a:spcAft>
                <a:spcPts val="600"/>
              </a:spcAft>
              <a:buSzPts val="2030"/>
              <a:buNone/>
              <a:defRPr>
                <a:solidFill>
                  <a:schemeClr val="lt1"/>
                </a:solidFill>
              </a:defRPr>
            </a:lvl9pPr>
          </a:lstStyle>
          <a:p>
            <a:endParaRPr/>
          </a:p>
        </p:txBody>
      </p:sp>
      <p:sp>
        <p:nvSpPr>
          <p:cNvPr id="28" name="Google Shape;28;p16"/>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5332412" y="5883275"/>
            <a:ext cx="4323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a:off x="1482724" y="1752599"/>
            <a:ext cx="5426100" cy="1371600"/>
          </a:xfrm>
          <a:prstGeom prst="rect">
            <a:avLst/>
          </a:prstGeom>
          <a:noFill/>
          <a:ln>
            <a:noFill/>
          </a:ln>
        </p:spPr>
        <p:txBody>
          <a:bodyPr spcFirstLastPara="1" wrap="square" lIns="91425" tIns="45700" rIns="91425" bIns="45700" anchor="b" anchorCtr="0">
            <a:normAutofit/>
          </a:bodyPr>
          <a:lstStyle>
            <a:lvl1pPr lvl="0" algn="ctr" rtl="0">
              <a:spcBef>
                <a:spcPts val="0"/>
              </a:spcBef>
              <a:spcAft>
                <a:spcPts val="0"/>
              </a:spcAft>
              <a:buClr>
                <a:schemeClr val="dk1"/>
              </a:buClr>
              <a:buSzPts val="2800"/>
              <a:buFont typeface="Corbel"/>
              <a:buNone/>
              <a:defRPr sz="28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24"/>
          <p:cNvSpPr>
            <a:spLocks noGrp="1"/>
          </p:cNvSpPr>
          <p:nvPr>
            <p:ph type="pic" idx="2"/>
          </p:nvPr>
        </p:nvSpPr>
        <p:spPr>
          <a:xfrm>
            <a:off x="7594682" y="914400"/>
            <a:ext cx="3281100" cy="4572000"/>
          </a:xfrm>
          <a:prstGeom prst="roundRect">
            <a:avLst>
              <a:gd name="adj" fmla="val 4280"/>
            </a:avLst>
          </a:prstGeom>
          <a:noFill/>
          <a:ln w="38100" cap="flat" cmpd="sng">
            <a:solidFill>
              <a:schemeClr val="lt2"/>
            </a:solidFill>
            <a:prstDash val="solid"/>
            <a:round/>
            <a:headEnd type="none" w="sm" len="sm"/>
            <a:tailEnd type="none" w="sm" len="sm"/>
          </a:ln>
        </p:spPr>
      </p:sp>
      <p:sp>
        <p:nvSpPr>
          <p:cNvPr id="104" name="Google Shape;104;p24"/>
          <p:cNvSpPr txBox="1">
            <a:spLocks noGrp="1"/>
          </p:cNvSpPr>
          <p:nvPr>
            <p:ph type="body" idx="1"/>
          </p:nvPr>
        </p:nvSpPr>
        <p:spPr>
          <a:xfrm>
            <a:off x="1482724" y="3124199"/>
            <a:ext cx="5426100" cy="1828800"/>
          </a:xfrm>
          <a:prstGeom prst="rect">
            <a:avLst/>
          </a:prstGeom>
          <a:noFill/>
          <a:ln>
            <a:noFill/>
          </a:ln>
        </p:spPr>
        <p:txBody>
          <a:bodyPr spcFirstLastPara="1" wrap="square" lIns="91425" tIns="45700" rIns="91425" bIns="45700" anchor="ctr" anchorCtr="0">
            <a:normAutofit/>
          </a:bodyPr>
          <a:lstStyle>
            <a:lvl1pPr marL="457200" lvl="0" indent="-228600" algn="ctr" rtl="0">
              <a:spcBef>
                <a:spcPts val="360"/>
              </a:spcBef>
              <a:spcAft>
                <a:spcPts val="0"/>
              </a:spcAft>
              <a:buSzPts val="2610"/>
              <a:buNone/>
              <a:defRPr sz="1800"/>
            </a:lvl1pPr>
            <a:lvl2pPr marL="914400" lvl="1" indent="-228600" algn="l" rtl="0">
              <a:spcBef>
                <a:spcPts val="600"/>
              </a:spcBef>
              <a:spcAft>
                <a:spcPts val="0"/>
              </a:spcAft>
              <a:buSzPts val="1740"/>
              <a:buNone/>
              <a:defRPr sz="1200"/>
            </a:lvl2pPr>
            <a:lvl3pPr marL="1371600" lvl="2" indent="-228600" algn="l" rtl="0">
              <a:spcBef>
                <a:spcPts val="600"/>
              </a:spcBef>
              <a:spcAft>
                <a:spcPts val="0"/>
              </a:spcAft>
              <a:buSzPts val="1450"/>
              <a:buNone/>
              <a:defRPr sz="1000"/>
            </a:lvl3pPr>
            <a:lvl4pPr marL="1828800" lvl="3" indent="-228600" algn="l" rtl="0">
              <a:spcBef>
                <a:spcPts val="600"/>
              </a:spcBef>
              <a:spcAft>
                <a:spcPts val="0"/>
              </a:spcAft>
              <a:buSzPts val="1305"/>
              <a:buNone/>
              <a:defRPr sz="900"/>
            </a:lvl4pPr>
            <a:lvl5pPr marL="2286000" lvl="4" indent="-228600" algn="l" rtl="0">
              <a:spcBef>
                <a:spcPts val="600"/>
              </a:spcBef>
              <a:spcAft>
                <a:spcPts val="0"/>
              </a:spcAft>
              <a:buSzPts val="1305"/>
              <a:buNone/>
              <a:defRPr sz="900"/>
            </a:lvl5pPr>
            <a:lvl6pPr marL="2743200" lvl="5" indent="-228600" algn="l" rtl="0">
              <a:spcBef>
                <a:spcPts val="600"/>
              </a:spcBef>
              <a:spcAft>
                <a:spcPts val="0"/>
              </a:spcAft>
              <a:buSzPts val="1305"/>
              <a:buNone/>
              <a:defRPr sz="900"/>
            </a:lvl6pPr>
            <a:lvl7pPr marL="3200400" lvl="6" indent="-228600" algn="l" rtl="0">
              <a:spcBef>
                <a:spcPts val="600"/>
              </a:spcBef>
              <a:spcAft>
                <a:spcPts val="0"/>
              </a:spcAft>
              <a:buSzPts val="1305"/>
              <a:buNone/>
              <a:defRPr sz="900"/>
            </a:lvl7pPr>
            <a:lvl8pPr marL="3657600" lvl="7" indent="-228600" algn="l" rtl="0">
              <a:spcBef>
                <a:spcPts val="600"/>
              </a:spcBef>
              <a:spcAft>
                <a:spcPts val="0"/>
              </a:spcAft>
              <a:buSzPts val="1305"/>
              <a:buNone/>
              <a:defRPr sz="900"/>
            </a:lvl8pPr>
            <a:lvl9pPr marL="4114800" lvl="8" indent="-228600" algn="l" rtl="0">
              <a:spcBef>
                <a:spcPts val="600"/>
              </a:spcBef>
              <a:spcAft>
                <a:spcPts val="600"/>
              </a:spcAft>
              <a:buSzPts val="1305"/>
              <a:buNone/>
              <a:defRPr sz="900"/>
            </a:lvl9pPr>
          </a:lstStyle>
          <a:p>
            <a:endParaRPr/>
          </a:p>
        </p:txBody>
      </p:sp>
      <p:sp>
        <p:nvSpPr>
          <p:cNvPr id="105" name="Google Shape;105;p24"/>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24"/>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24"/>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1484311" y="4732865"/>
            <a:ext cx="10018800" cy="566700"/>
          </a:xfrm>
          <a:prstGeom prst="rect">
            <a:avLst/>
          </a:prstGeom>
          <a:noFill/>
          <a:ln>
            <a:noFill/>
          </a:ln>
        </p:spPr>
        <p:txBody>
          <a:bodyPr spcFirstLastPara="1" wrap="square" lIns="91425" tIns="45700" rIns="91425" bIns="45700" anchor="b" anchorCtr="0">
            <a:normAutofit/>
          </a:bodyPr>
          <a:lstStyle>
            <a:lvl1pPr lvl="0" algn="ctr" rtl="0">
              <a:spcBef>
                <a:spcPts val="0"/>
              </a:spcBef>
              <a:spcAft>
                <a:spcPts val="0"/>
              </a:spcAft>
              <a:buClr>
                <a:schemeClr val="dk1"/>
              </a:buClr>
              <a:buSzPts val="2400"/>
              <a:buFont typeface="Corbel"/>
              <a:buNone/>
              <a:defRPr sz="24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25"/>
          <p:cNvSpPr>
            <a:spLocks noGrp="1"/>
          </p:cNvSpPr>
          <p:nvPr>
            <p:ph type="pic" idx="2"/>
          </p:nvPr>
        </p:nvSpPr>
        <p:spPr>
          <a:xfrm>
            <a:off x="2386012" y="932112"/>
            <a:ext cx="8226000" cy="3165000"/>
          </a:xfrm>
          <a:prstGeom prst="roundRect">
            <a:avLst>
              <a:gd name="adj" fmla="val 4380"/>
            </a:avLst>
          </a:prstGeom>
          <a:noFill/>
          <a:ln w="38100" cap="flat" cmpd="sng">
            <a:solidFill>
              <a:schemeClr val="lt2"/>
            </a:solidFill>
            <a:prstDash val="solid"/>
            <a:round/>
            <a:headEnd type="none" w="sm" len="sm"/>
            <a:tailEnd type="none" w="sm" len="sm"/>
          </a:ln>
        </p:spPr>
      </p:sp>
      <p:sp>
        <p:nvSpPr>
          <p:cNvPr id="111" name="Google Shape;111;p25"/>
          <p:cNvSpPr txBox="1">
            <a:spLocks noGrp="1"/>
          </p:cNvSpPr>
          <p:nvPr>
            <p:ph type="body" idx="1"/>
          </p:nvPr>
        </p:nvSpPr>
        <p:spPr>
          <a:xfrm>
            <a:off x="1484311" y="5299603"/>
            <a:ext cx="10018800" cy="493800"/>
          </a:xfrm>
          <a:prstGeom prst="rect">
            <a:avLst/>
          </a:prstGeom>
          <a:noFill/>
          <a:ln>
            <a:noFill/>
          </a:ln>
        </p:spPr>
        <p:txBody>
          <a:bodyPr spcFirstLastPara="1" wrap="square" lIns="91425" tIns="45700" rIns="91425" bIns="45700" anchor="ctr" anchorCtr="0">
            <a:normAutofit/>
          </a:bodyPr>
          <a:lstStyle>
            <a:lvl1pPr marL="457200" lvl="0" indent="-228600" algn="ctr" rtl="0">
              <a:spcBef>
                <a:spcPts val="280"/>
              </a:spcBef>
              <a:spcAft>
                <a:spcPts val="0"/>
              </a:spcAft>
              <a:buSzPts val="2030"/>
              <a:buNone/>
              <a:defRPr sz="1400"/>
            </a:lvl1pPr>
            <a:lvl2pPr marL="914400" lvl="1" indent="-228600" algn="l" rtl="0">
              <a:spcBef>
                <a:spcPts val="600"/>
              </a:spcBef>
              <a:spcAft>
                <a:spcPts val="0"/>
              </a:spcAft>
              <a:buSzPts val="1740"/>
              <a:buNone/>
              <a:defRPr sz="1200"/>
            </a:lvl2pPr>
            <a:lvl3pPr marL="1371600" lvl="2" indent="-228600" algn="l" rtl="0">
              <a:spcBef>
                <a:spcPts val="600"/>
              </a:spcBef>
              <a:spcAft>
                <a:spcPts val="0"/>
              </a:spcAft>
              <a:buSzPts val="1450"/>
              <a:buNone/>
              <a:defRPr sz="1000"/>
            </a:lvl3pPr>
            <a:lvl4pPr marL="1828800" lvl="3" indent="-228600" algn="l" rtl="0">
              <a:spcBef>
                <a:spcPts val="600"/>
              </a:spcBef>
              <a:spcAft>
                <a:spcPts val="0"/>
              </a:spcAft>
              <a:buSzPts val="1305"/>
              <a:buNone/>
              <a:defRPr sz="900"/>
            </a:lvl4pPr>
            <a:lvl5pPr marL="2286000" lvl="4" indent="-228600" algn="l" rtl="0">
              <a:spcBef>
                <a:spcPts val="600"/>
              </a:spcBef>
              <a:spcAft>
                <a:spcPts val="0"/>
              </a:spcAft>
              <a:buSzPts val="1305"/>
              <a:buNone/>
              <a:defRPr sz="900"/>
            </a:lvl5pPr>
            <a:lvl6pPr marL="2743200" lvl="5" indent="-228600" algn="l" rtl="0">
              <a:spcBef>
                <a:spcPts val="600"/>
              </a:spcBef>
              <a:spcAft>
                <a:spcPts val="0"/>
              </a:spcAft>
              <a:buSzPts val="1305"/>
              <a:buNone/>
              <a:defRPr sz="900"/>
            </a:lvl6pPr>
            <a:lvl7pPr marL="3200400" lvl="6" indent="-228600" algn="l" rtl="0">
              <a:spcBef>
                <a:spcPts val="600"/>
              </a:spcBef>
              <a:spcAft>
                <a:spcPts val="0"/>
              </a:spcAft>
              <a:buSzPts val="1305"/>
              <a:buNone/>
              <a:defRPr sz="900"/>
            </a:lvl7pPr>
            <a:lvl8pPr marL="3657600" lvl="7" indent="-228600" algn="l" rtl="0">
              <a:spcBef>
                <a:spcPts val="600"/>
              </a:spcBef>
              <a:spcAft>
                <a:spcPts val="0"/>
              </a:spcAft>
              <a:buSzPts val="1305"/>
              <a:buNone/>
              <a:defRPr sz="900"/>
            </a:lvl8pPr>
            <a:lvl9pPr marL="4114800" lvl="8" indent="-228600" algn="l" rtl="0">
              <a:spcBef>
                <a:spcPts val="600"/>
              </a:spcBef>
              <a:spcAft>
                <a:spcPts val="600"/>
              </a:spcAft>
              <a:buSzPts val="1305"/>
              <a:buNone/>
              <a:defRPr sz="900"/>
            </a:lvl9pPr>
          </a:lstStyle>
          <a:p>
            <a:endParaRPr/>
          </a:p>
        </p:txBody>
      </p:sp>
      <p:sp>
        <p:nvSpPr>
          <p:cNvPr id="112" name="Google Shape;112;p25"/>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25"/>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25"/>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5"/>
        <p:cNvGrpSpPr/>
        <p:nvPr/>
      </p:nvGrpSpPr>
      <p:grpSpPr>
        <a:xfrm>
          <a:off x="0" y="0"/>
          <a:ext cx="0" cy="0"/>
          <a:chOff x="0" y="0"/>
          <a:chExt cx="0" cy="0"/>
        </a:xfrm>
      </p:grpSpPr>
      <p:sp>
        <p:nvSpPr>
          <p:cNvPr id="116" name="Google Shape;116;p26"/>
          <p:cNvSpPr txBox="1">
            <a:spLocks noGrp="1"/>
          </p:cNvSpPr>
          <p:nvPr>
            <p:ph type="title"/>
          </p:nvPr>
        </p:nvSpPr>
        <p:spPr>
          <a:xfrm>
            <a:off x="1484312" y="685800"/>
            <a:ext cx="10018800" cy="3048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3200"/>
              <a:buFont typeface="Corbel"/>
              <a:buNone/>
              <a:defRPr sz="32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26"/>
          <p:cNvSpPr txBox="1">
            <a:spLocks noGrp="1"/>
          </p:cNvSpPr>
          <p:nvPr>
            <p:ph type="body" idx="1"/>
          </p:nvPr>
        </p:nvSpPr>
        <p:spPr>
          <a:xfrm>
            <a:off x="1484312" y="4343400"/>
            <a:ext cx="10018800" cy="1447800"/>
          </a:xfrm>
          <a:prstGeom prst="rect">
            <a:avLst/>
          </a:prstGeom>
          <a:noFill/>
          <a:ln>
            <a:noFill/>
          </a:ln>
        </p:spPr>
        <p:txBody>
          <a:bodyPr spcFirstLastPara="1" wrap="square" lIns="91425" tIns="45700" rIns="91425" bIns="45700" anchor="ctr" anchorCtr="0">
            <a:normAutofit/>
          </a:bodyPr>
          <a:lstStyle>
            <a:lvl1pPr marL="457200" lvl="0" indent="-228600" algn="ct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18" name="Google Shape;118;p26"/>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p26"/>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0" name="Google Shape;120;p26"/>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1"/>
        <p:cNvGrpSpPr/>
        <p:nvPr/>
      </p:nvGrpSpPr>
      <p:grpSpPr>
        <a:xfrm>
          <a:off x="0" y="0"/>
          <a:ext cx="0" cy="0"/>
          <a:chOff x="0" y="0"/>
          <a:chExt cx="0" cy="0"/>
        </a:xfrm>
      </p:grpSpPr>
      <p:sp>
        <p:nvSpPr>
          <p:cNvPr id="122" name="Google Shape;122;p27"/>
          <p:cNvSpPr txBox="1"/>
          <p:nvPr/>
        </p:nvSpPr>
        <p:spPr>
          <a:xfrm>
            <a:off x="1598612" y="863023"/>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23" name="Google Shape;123;p27"/>
          <p:cNvSpPr txBox="1"/>
          <p:nvPr/>
        </p:nvSpPr>
        <p:spPr>
          <a:xfrm>
            <a:off x="10893425" y="2819399"/>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24" name="Google Shape;124;p27"/>
          <p:cNvSpPr txBox="1">
            <a:spLocks noGrp="1"/>
          </p:cNvSpPr>
          <p:nvPr>
            <p:ph type="title"/>
          </p:nvPr>
        </p:nvSpPr>
        <p:spPr>
          <a:xfrm>
            <a:off x="2208212" y="685800"/>
            <a:ext cx="8990100" cy="27432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3200"/>
              <a:buFont typeface="Corbel"/>
              <a:buNone/>
              <a:defRPr sz="3200" b="0" cap="none">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27"/>
          <p:cNvSpPr txBox="1">
            <a:spLocks noGrp="1"/>
          </p:cNvSpPr>
          <p:nvPr>
            <p:ph type="body" idx="1"/>
          </p:nvPr>
        </p:nvSpPr>
        <p:spPr>
          <a:xfrm>
            <a:off x="2436811" y="3428999"/>
            <a:ext cx="8532900" cy="381000"/>
          </a:xfrm>
          <a:prstGeom prst="rect">
            <a:avLst/>
          </a:prstGeom>
          <a:noFill/>
          <a:ln>
            <a:noFill/>
          </a:ln>
        </p:spPr>
        <p:txBody>
          <a:bodyPr spcFirstLastPara="1" wrap="square" lIns="91425" tIns="45700" rIns="91425" bIns="45700" anchor="ctr" anchorCtr="0">
            <a:normAutofit/>
          </a:bodyPr>
          <a:lstStyle>
            <a:lvl1pPr marL="457200" lvl="0" indent="-228600" algn="l" rtl="0">
              <a:spcBef>
                <a:spcPts val="360"/>
              </a:spcBef>
              <a:spcAft>
                <a:spcPts val="0"/>
              </a:spcAft>
              <a:buSzPts val="2610"/>
              <a:buFont typeface="Corbel"/>
              <a:buNone/>
              <a:defRPr sz="1800"/>
            </a:lvl1pPr>
            <a:lvl2pPr marL="914400" lvl="1" indent="-228600" algn="l" rtl="0">
              <a:spcBef>
                <a:spcPts val="600"/>
              </a:spcBef>
              <a:spcAft>
                <a:spcPts val="0"/>
              </a:spcAft>
              <a:buSzPts val="2900"/>
              <a:buFont typeface="Corbel"/>
              <a:buNone/>
              <a:defRPr/>
            </a:lvl2pPr>
            <a:lvl3pPr marL="1371600" lvl="2" indent="-228600" algn="l" rtl="0">
              <a:spcBef>
                <a:spcPts val="600"/>
              </a:spcBef>
              <a:spcAft>
                <a:spcPts val="0"/>
              </a:spcAft>
              <a:buSzPts val="2610"/>
              <a:buFont typeface="Corbel"/>
              <a:buNone/>
              <a:defRPr/>
            </a:lvl3pPr>
            <a:lvl4pPr marL="1828800" lvl="3" indent="-228600" algn="l" rtl="0">
              <a:spcBef>
                <a:spcPts val="600"/>
              </a:spcBef>
              <a:spcAft>
                <a:spcPts val="0"/>
              </a:spcAft>
              <a:buSzPts val="2320"/>
              <a:buFont typeface="Corbel"/>
              <a:buNone/>
              <a:defRPr/>
            </a:lvl4pPr>
            <a:lvl5pPr marL="2286000" lvl="4" indent="-228600" algn="l" rtl="0">
              <a:spcBef>
                <a:spcPts val="600"/>
              </a:spcBef>
              <a:spcAft>
                <a:spcPts val="0"/>
              </a:spcAft>
              <a:buSzPts val="2030"/>
              <a:buFont typeface="Corbel"/>
              <a:buNone/>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26" name="Google Shape;126;p27"/>
          <p:cNvSpPr txBox="1">
            <a:spLocks noGrp="1"/>
          </p:cNvSpPr>
          <p:nvPr>
            <p:ph type="body" idx="2"/>
          </p:nvPr>
        </p:nvSpPr>
        <p:spPr>
          <a:xfrm>
            <a:off x="1484311" y="4343400"/>
            <a:ext cx="10018800" cy="1447800"/>
          </a:xfrm>
          <a:prstGeom prst="rect">
            <a:avLst/>
          </a:prstGeom>
          <a:noFill/>
          <a:ln>
            <a:noFill/>
          </a:ln>
        </p:spPr>
        <p:txBody>
          <a:bodyPr spcFirstLastPara="1" wrap="square" lIns="91425" tIns="45700" rIns="91425" bIns="45700" anchor="ctr" anchorCtr="0">
            <a:normAutofit/>
          </a:bodyPr>
          <a:lstStyle>
            <a:lvl1pPr marL="457200" lvl="0" indent="-228600" algn="ct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27" name="Google Shape;127;p27"/>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p27"/>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9" name="Google Shape;129;p27"/>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0"/>
        <p:cNvGrpSpPr/>
        <p:nvPr/>
      </p:nvGrpSpPr>
      <p:grpSpPr>
        <a:xfrm>
          <a:off x="0" y="0"/>
          <a:ext cx="0" cy="0"/>
          <a:chOff x="0" y="0"/>
          <a:chExt cx="0" cy="0"/>
        </a:xfrm>
      </p:grpSpPr>
      <p:sp>
        <p:nvSpPr>
          <p:cNvPr id="131" name="Google Shape;131;p28"/>
          <p:cNvSpPr txBox="1">
            <a:spLocks noGrp="1"/>
          </p:cNvSpPr>
          <p:nvPr>
            <p:ph type="title"/>
          </p:nvPr>
        </p:nvSpPr>
        <p:spPr>
          <a:xfrm>
            <a:off x="1484313" y="3308581"/>
            <a:ext cx="10018800" cy="1468800"/>
          </a:xfrm>
          <a:prstGeom prst="rect">
            <a:avLst/>
          </a:prstGeom>
          <a:noFill/>
          <a:ln>
            <a:noFill/>
          </a:ln>
        </p:spPr>
        <p:txBody>
          <a:bodyPr spcFirstLastPara="1" wrap="square" lIns="91425" tIns="45700" rIns="91425" bIns="45700" anchor="b" anchorCtr="0">
            <a:normAutofit/>
          </a:bodyPr>
          <a:lstStyle>
            <a:lvl1pPr lvl="0" algn="r" rtl="0">
              <a:spcBef>
                <a:spcPts val="0"/>
              </a:spcBef>
              <a:spcAft>
                <a:spcPts val="0"/>
              </a:spcAft>
              <a:buClr>
                <a:schemeClr val="dk1"/>
              </a:buClr>
              <a:buSzPts val="3200"/>
              <a:buFont typeface="Corbel"/>
              <a:buNone/>
              <a:defRPr sz="32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p28"/>
          <p:cNvSpPr txBox="1">
            <a:spLocks noGrp="1"/>
          </p:cNvSpPr>
          <p:nvPr>
            <p:ph type="body" idx="1"/>
          </p:nvPr>
        </p:nvSpPr>
        <p:spPr>
          <a:xfrm>
            <a:off x="1484312" y="4777381"/>
            <a:ext cx="10018800" cy="860400"/>
          </a:xfrm>
          <a:prstGeom prst="rect">
            <a:avLst/>
          </a:prstGeom>
          <a:noFill/>
          <a:ln>
            <a:noFill/>
          </a:ln>
        </p:spPr>
        <p:txBody>
          <a:bodyPr spcFirstLastPara="1" wrap="square" lIns="91425" tIns="45700" rIns="91425" bIns="45700" anchor="t" anchorCtr="0">
            <a:normAutofit/>
          </a:bodyPr>
          <a:lstStyle>
            <a:lvl1pPr marL="457200" lvl="0" indent="-228600" algn="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33" name="Google Shape;133;p28"/>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28"/>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28"/>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36"/>
        <p:cNvGrpSpPr/>
        <p:nvPr/>
      </p:nvGrpSpPr>
      <p:grpSpPr>
        <a:xfrm>
          <a:off x="0" y="0"/>
          <a:ext cx="0" cy="0"/>
          <a:chOff x="0" y="0"/>
          <a:chExt cx="0" cy="0"/>
        </a:xfrm>
      </p:grpSpPr>
      <p:sp>
        <p:nvSpPr>
          <p:cNvPr id="137" name="Google Shape;137;p29"/>
          <p:cNvSpPr txBox="1"/>
          <p:nvPr/>
        </p:nvSpPr>
        <p:spPr>
          <a:xfrm>
            <a:off x="1598612" y="863023"/>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38" name="Google Shape;138;p29"/>
          <p:cNvSpPr txBox="1"/>
          <p:nvPr/>
        </p:nvSpPr>
        <p:spPr>
          <a:xfrm>
            <a:off x="10893425" y="2819399"/>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39" name="Google Shape;139;p29"/>
          <p:cNvSpPr txBox="1">
            <a:spLocks noGrp="1"/>
          </p:cNvSpPr>
          <p:nvPr>
            <p:ph type="title"/>
          </p:nvPr>
        </p:nvSpPr>
        <p:spPr>
          <a:xfrm>
            <a:off x="2208212" y="685800"/>
            <a:ext cx="8990100" cy="27432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3200"/>
              <a:buFont typeface="Corbel"/>
              <a:buNone/>
              <a:defRPr sz="3200" b="0" cap="none">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0" name="Google Shape;140;p29"/>
          <p:cNvSpPr txBox="1">
            <a:spLocks noGrp="1"/>
          </p:cNvSpPr>
          <p:nvPr>
            <p:ph type="body" idx="1"/>
          </p:nvPr>
        </p:nvSpPr>
        <p:spPr>
          <a:xfrm>
            <a:off x="1484313" y="3886200"/>
            <a:ext cx="10018800" cy="888900"/>
          </a:xfrm>
          <a:prstGeom prst="rect">
            <a:avLst/>
          </a:prstGeom>
          <a:noFill/>
          <a:ln>
            <a:noFill/>
          </a:ln>
        </p:spPr>
        <p:txBody>
          <a:bodyPr spcFirstLastPara="1" wrap="square" lIns="91425" tIns="45700" rIns="91425" bIns="45700" anchor="b" anchorCtr="0">
            <a:normAutofit/>
          </a:bodyPr>
          <a:lstStyle>
            <a:lvl1pPr marL="457200" lvl="0" indent="-228600" algn="r" rtl="0">
              <a:spcBef>
                <a:spcPts val="480"/>
              </a:spcBef>
              <a:spcAft>
                <a:spcPts val="0"/>
              </a:spcAft>
              <a:buSzPts val="3480"/>
              <a:buNone/>
              <a:defRPr sz="2400" b="0" cap="none">
                <a:solidFill>
                  <a:schemeClr val="dk1"/>
                </a:solidFill>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41" name="Google Shape;141;p29"/>
          <p:cNvSpPr txBox="1">
            <a:spLocks noGrp="1"/>
          </p:cNvSpPr>
          <p:nvPr>
            <p:ph type="body" idx="2"/>
          </p:nvPr>
        </p:nvSpPr>
        <p:spPr>
          <a:xfrm>
            <a:off x="1484312" y="4775200"/>
            <a:ext cx="10018800" cy="1016100"/>
          </a:xfrm>
          <a:prstGeom prst="rect">
            <a:avLst/>
          </a:prstGeom>
          <a:noFill/>
          <a:ln>
            <a:noFill/>
          </a:ln>
        </p:spPr>
        <p:txBody>
          <a:bodyPr spcFirstLastPara="1" wrap="square" lIns="91425" tIns="45700" rIns="91425" bIns="45700" anchor="t" anchorCtr="0">
            <a:normAutofit/>
          </a:bodyPr>
          <a:lstStyle>
            <a:lvl1pPr marL="457200" lvl="0" indent="-228600" algn="r" rtl="0">
              <a:spcBef>
                <a:spcPts val="360"/>
              </a:spcBef>
              <a:spcAft>
                <a:spcPts val="0"/>
              </a:spcAft>
              <a:buSzPts val="2610"/>
              <a:buNone/>
              <a:defRPr sz="18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42" name="Google Shape;142;p29"/>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29"/>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29"/>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5"/>
        <p:cNvGrpSpPr/>
        <p:nvPr/>
      </p:nvGrpSpPr>
      <p:grpSpPr>
        <a:xfrm>
          <a:off x="0" y="0"/>
          <a:ext cx="0" cy="0"/>
          <a:chOff x="0" y="0"/>
          <a:chExt cx="0" cy="0"/>
        </a:xfrm>
      </p:grpSpPr>
      <p:sp>
        <p:nvSpPr>
          <p:cNvPr id="146" name="Google Shape;146;p30"/>
          <p:cNvSpPr txBox="1">
            <a:spLocks noGrp="1"/>
          </p:cNvSpPr>
          <p:nvPr>
            <p:ph type="title"/>
          </p:nvPr>
        </p:nvSpPr>
        <p:spPr>
          <a:xfrm>
            <a:off x="1484313" y="685800"/>
            <a:ext cx="10018800" cy="27273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000"/>
              <a:buFont typeface="Corbel"/>
              <a:buNone/>
              <a:defRPr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7" name="Google Shape;147;p30"/>
          <p:cNvSpPr txBox="1">
            <a:spLocks noGrp="1"/>
          </p:cNvSpPr>
          <p:nvPr>
            <p:ph type="body" idx="1"/>
          </p:nvPr>
        </p:nvSpPr>
        <p:spPr>
          <a:xfrm>
            <a:off x="1484312" y="3505200"/>
            <a:ext cx="10018800" cy="838200"/>
          </a:xfrm>
          <a:prstGeom prst="rect">
            <a:avLst/>
          </a:prstGeom>
          <a:noFill/>
          <a:ln>
            <a:noFill/>
          </a:ln>
        </p:spPr>
        <p:txBody>
          <a:bodyPr spcFirstLastPara="1" wrap="square" lIns="91425" tIns="45700" rIns="91425" bIns="45700" anchor="b" anchorCtr="0">
            <a:normAutofit/>
          </a:bodyPr>
          <a:lstStyle>
            <a:lvl1pPr marL="457200" lvl="0" indent="-228600" algn="l" rtl="0">
              <a:spcBef>
                <a:spcPts val="560"/>
              </a:spcBef>
              <a:spcAft>
                <a:spcPts val="0"/>
              </a:spcAft>
              <a:buSzPts val="4060"/>
              <a:buNone/>
              <a:defRPr sz="2800" b="0" cap="none">
                <a:solidFill>
                  <a:schemeClr val="dk1"/>
                </a:solidFill>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48" name="Google Shape;148;p30"/>
          <p:cNvSpPr txBox="1">
            <a:spLocks noGrp="1"/>
          </p:cNvSpPr>
          <p:nvPr>
            <p:ph type="body" idx="2"/>
          </p:nvPr>
        </p:nvSpPr>
        <p:spPr>
          <a:xfrm>
            <a:off x="1484311" y="4343400"/>
            <a:ext cx="10018800" cy="14478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SzPts val="2610"/>
              <a:buNone/>
              <a:defRPr sz="18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49" name="Google Shape;149;p30"/>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p30"/>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p30"/>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000"/>
              <a:buFont typeface="Corbe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rot="5400000">
            <a:off x="4931523" y="-780301"/>
            <a:ext cx="3124200" cy="10018800"/>
          </a:xfrm>
          <a:prstGeom prst="rect">
            <a:avLst/>
          </a:prstGeom>
          <a:noFill/>
          <a:ln>
            <a:noFill/>
          </a:ln>
        </p:spPr>
        <p:txBody>
          <a:bodyPr spcFirstLastPara="1" wrap="square" lIns="91425" tIns="45700" rIns="91425" bIns="45700" anchor="t" anchorCtr="0">
            <a:normAutofit/>
          </a:bodyPr>
          <a:lstStyle>
            <a:lvl1pPr marL="457200" lvl="0" indent="-394335" algn="l" rtl="0">
              <a:spcBef>
                <a:spcPts val="360"/>
              </a:spcBef>
              <a:spcAft>
                <a:spcPts val="0"/>
              </a:spcAft>
              <a:buSzPts val="2610"/>
              <a:buChar char="•"/>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55" name="Google Shape;155;p31"/>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31"/>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31"/>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8"/>
        <p:cNvGrpSpPr/>
        <p:nvPr/>
      </p:nvGrpSpPr>
      <p:grpSpPr>
        <a:xfrm>
          <a:off x="0" y="0"/>
          <a:ext cx="0" cy="0"/>
          <a:chOff x="0" y="0"/>
          <a:chExt cx="0" cy="0"/>
        </a:xfrm>
      </p:grpSpPr>
      <p:sp>
        <p:nvSpPr>
          <p:cNvPr id="159" name="Google Shape;159;p32"/>
          <p:cNvSpPr txBox="1">
            <a:spLocks noGrp="1"/>
          </p:cNvSpPr>
          <p:nvPr>
            <p:ph type="title"/>
          </p:nvPr>
        </p:nvSpPr>
        <p:spPr>
          <a:xfrm rot="5400000">
            <a:off x="8065174" y="2353350"/>
            <a:ext cx="5105400" cy="17703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0" name="Google Shape;160;p32"/>
          <p:cNvSpPr txBox="1">
            <a:spLocks noGrp="1"/>
          </p:cNvSpPr>
          <p:nvPr>
            <p:ph type="body" idx="1"/>
          </p:nvPr>
        </p:nvSpPr>
        <p:spPr>
          <a:xfrm rot="5400000">
            <a:off x="2941554" y="-771300"/>
            <a:ext cx="5105400" cy="8019600"/>
          </a:xfrm>
          <a:prstGeom prst="rect">
            <a:avLst/>
          </a:prstGeom>
          <a:noFill/>
          <a:ln>
            <a:noFill/>
          </a:ln>
        </p:spPr>
        <p:txBody>
          <a:bodyPr spcFirstLastPara="1" wrap="square" lIns="91425" tIns="45700" rIns="91425" bIns="45700" anchor="t" anchorCtr="0">
            <a:normAutofit/>
          </a:bodyPr>
          <a:lstStyle>
            <a:lvl1pPr marL="457200" lvl="0" indent="-394335" algn="l" rtl="0">
              <a:spcBef>
                <a:spcPts val="360"/>
              </a:spcBef>
              <a:spcAft>
                <a:spcPts val="0"/>
              </a:spcAft>
              <a:buSzPts val="2610"/>
              <a:buChar char="•"/>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61" name="Google Shape;161;p32"/>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32"/>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3" name="Google Shape;163;p3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
        <p:cNvGrpSpPr/>
        <p:nvPr/>
      </p:nvGrpSpPr>
      <p:grpSpPr>
        <a:xfrm>
          <a:off x="0" y="0"/>
          <a:ext cx="0" cy="0"/>
          <a:chOff x="0" y="0"/>
          <a:chExt cx="0" cy="0"/>
        </a:xfrm>
      </p:grpSpPr>
      <p:sp>
        <p:nvSpPr>
          <p:cNvPr id="45" name="Google Shape;45;p17"/>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17"/>
          <p:cNvSpPr txBox="1">
            <a:spLocks noGrp="1"/>
          </p:cNvSpPr>
          <p:nvPr>
            <p:ph type="body" idx="1"/>
          </p:nvPr>
        </p:nvSpPr>
        <p:spPr>
          <a:xfrm>
            <a:off x="1484310" y="2666999"/>
            <a:ext cx="10018800" cy="3124200"/>
          </a:xfrm>
          <a:prstGeom prst="rect">
            <a:avLst/>
          </a:prstGeom>
          <a:noFill/>
          <a:ln>
            <a:noFill/>
          </a:ln>
        </p:spPr>
        <p:txBody>
          <a:bodyPr spcFirstLastPara="1" wrap="square" lIns="91425" tIns="45700" rIns="91425" bIns="45700" anchor="ctr" anchorCtr="0">
            <a:normAutofit/>
          </a:bodyPr>
          <a:lstStyle>
            <a:lvl1pPr marL="457200" lvl="0" indent="-394335" algn="l" rtl="0">
              <a:spcBef>
                <a:spcPts val="360"/>
              </a:spcBef>
              <a:spcAft>
                <a:spcPts val="0"/>
              </a:spcAft>
              <a:buSzPts val="2610"/>
              <a:buChar char="•"/>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47" name="Google Shape;47;p17"/>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17"/>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10951856" y="5867131"/>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0"/>
        <p:cNvGrpSpPr/>
        <p:nvPr/>
      </p:nvGrpSpPr>
      <p:grpSpPr>
        <a:xfrm>
          <a:off x="0" y="0"/>
          <a:ext cx="0" cy="0"/>
          <a:chOff x="0" y="0"/>
          <a:chExt cx="0" cy="0"/>
        </a:xfrm>
      </p:grpSpPr>
      <p:sp>
        <p:nvSpPr>
          <p:cNvPr id="51" name="Google Shape;51;p18"/>
          <p:cNvSpPr txBox="1">
            <a:spLocks noGrp="1"/>
          </p:cNvSpPr>
          <p:nvPr>
            <p:ph type="title"/>
          </p:nvPr>
        </p:nvSpPr>
        <p:spPr>
          <a:xfrm>
            <a:off x="1484312" y="1600200"/>
            <a:ext cx="3549000" cy="1371600"/>
          </a:xfrm>
          <a:prstGeom prst="rect">
            <a:avLst/>
          </a:prstGeom>
          <a:noFill/>
          <a:ln>
            <a:noFill/>
          </a:ln>
        </p:spPr>
        <p:txBody>
          <a:bodyPr spcFirstLastPara="1" wrap="square" lIns="91425" tIns="45700" rIns="91425" bIns="45700" anchor="b" anchorCtr="0">
            <a:normAutofit/>
          </a:bodyPr>
          <a:lstStyle>
            <a:lvl1pPr lvl="0" algn="ctr" rtl="0">
              <a:spcBef>
                <a:spcPts val="0"/>
              </a:spcBef>
              <a:spcAft>
                <a:spcPts val="0"/>
              </a:spcAft>
              <a:buClr>
                <a:schemeClr val="dk1"/>
              </a:buClr>
              <a:buSzPts val="2400"/>
              <a:buFont typeface="Corbel"/>
              <a:buNone/>
              <a:defRPr sz="24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18"/>
          <p:cNvSpPr txBox="1">
            <a:spLocks noGrp="1"/>
          </p:cNvSpPr>
          <p:nvPr>
            <p:ph type="body" idx="1"/>
          </p:nvPr>
        </p:nvSpPr>
        <p:spPr>
          <a:xfrm>
            <a:off x="5262033" y="685799"/>
            <a:ext cx="6240900" cy="5105400"/>
          </a:xfrm>
          <a:prstGeom prst="rect">
            <a:avLst/>
          </a:prstGeom>
          <a:noFill/>
          <a:ln>
            <a:noFill/>
          </a:ln>
        </p:spPr>
        <p:txBody>
          <a:bodyPr spcFirstLastPara="1" wrap="square" lIns="91425" tIns="45700" rIns="91425" bIns="45700" anchor="ctr" anchorCtr="0">
            <a:normAutofit/>
          </a:bodyPr>
          <a:lstStyle>
            <a:lvl1pPr marL="457200" lvl="0" indent="-412750" algn="l" rtl="0">
              <a:spcBef>
                <a:spcPts val="400"/>
              </a:spcBef>
              <a:spcAft>
                <a:spcPts val="0"/>
              </a:spcAft>
              <a:buSzPts val="2900"/>
              <a:buChar char="•"/>
              <a:defRPr sz="2000"/>
            </a:lvl1pPr>
            <a:lvl2pPr marL="914400" lvl="1" indent="-394335" algn="l" rtl="0">
              <a:spcBef>
                <a:spcPts val="600"/>
              </a:spcBef>
              <a:spcAft>
                <a:spcPts val="0"/>
              </a:spcAft>
              <a:buSzPts val="2610"/>
              <a:buChar char="•"/>
              <a:defRPr sz="1800"/>
            </a:lvl2pPr>
            <a:lvl3pPr marL="1371600" lvl="2" indent="-375919" algn="l" rtl="0">
              <a:spcBef>
                <a:spcPts val="600"/>
              </a:spcBef>
              <a:spcAft>
                <a:spcPts val="0"/>
              </a:spcAft>
              <a:buSzPts val="2320"/>
              <a:buChar char="•"/>
              <a:defRPr sz="1600"/>
            </a:lvl3pPr>
            <a:lvl4pPr marL="1828800" lvl="3" indent="-357505" algn="l" rtl="0">
              <a:spcBef>
                <a:spcPts val="600"/>
              </a:spcBef>
              <a:spcAft>
                <a:spcPts val="0"/>
              </a:spcAft>
              <a:buSzPts val="2030"/>
              <a:buChar char="•"/>
              <a:defRPr sz="1400"/>
            </a:lvl4pPr>
            <a:lvl5pPr marL="2286000" lvl="4" indent="-357504" algn="l" rtl="0">
              <a:spcBef>
                <a:spcPts val="600"/>
              </a:spcBef>
              <a:spcAft>
                <a:spcPts val="0"/>
              </a:spcAft>
              <a:buSzPts val="2030"/>
              <a:buChar char="•"/>
              <a:defRPr sz="1400"/>
            </a:lvl5pPr>
            <a:lvl6pPr marL="2743200" lvl="5" indent="-357504" algn="l" rtl="0">
              <a:spcBef>
                <a:spcPts val="600"/>
              </a:spcBef>
              <a:spcAft>
                <a:spcPts val="0"/>
              </a:spcAft>
              <a:buSzPts val="2030"/>
              <a:buChar char="•"/>
              <a:defRPr sz="1400"/>
            </a:lvl6pPr>
            <a:lvl7pPr marL="3200400" lvl="6" indent="-357504" algn="l" rtl="0">
              <a:spcBef>
                <a:spcPts val="600"/>
              </a:spcBef>
              <a:spcAft>
                <a:spcPts val="0"/>
              </a:spcAft>
              <a:buSzPts val="2030"/>
              <a:buChar char="•"/>
              <a:defRPr sz="1400"/>
            </a:lvl7pPr>
            <a:lvl8pPr marL="3657600" lvl="7" indent="-357504" algn="l" rtl="0">
              <a:spcBef>
                <a:spcPts val="600"/>
              </a:spcBef>
              <a:spcAft>
                <a:spcPts val="0"/>
              </a:spcAft>
              <a:buSzPts val="2030"/>
              <a:buChar char="•"/>
              <a:defRPr sz="1400"/>
            </a:lvl8pPr>
            <a:lvl9pPr marL="4114800" lvl="8" indent="-357504" algn="l" rtl="0">
              <a:spcBef>
                <a:spcPts val="600"/>
              </a:spcBef>
              <a:spcAft>
                <a:spcPts val="600"/>
              </a:spcAft>
              <a:buSzPts val="2030"/>
              <a:buChar char="•"/>
              <a:defRPr sz="1400"/>
            </a:lvl9pPr>
          </a:lstStyle>
          <a:p>
            <a:endParaRPr/>
          </a:p>
        </p:txBody>
      </p:sp>
      <p:sp>
        <p:nvSpPr>
          <p:cNvPr id="53" name="Google Shape;53;p18"/>
          <p:cNvSpPr txBox="1">
            <a:spLocks noGrp="1"/>
          </p:cNvSpPr>
          <p:nvPr>
            <p:ph type="body" idx="2"/>
          </p:nvPr>
        </p:nvSpPr>
        <p:spPr>
          <a:xfrm>
            <a:off x="1484312" y="2971800"/>
            <a:ext cx="3549000" cy="1828800"/>
          </a:xfrm>
          <a:prstGeom prst="rect">
            <a:avLst/>
          </a:prstGeom>
          <a:noFill/>
          <a:ln>
            <a:noFill/>
          </a:ln>
        </p:spPr>
        <p:txBody>
          <a:bodyPr spcFirstLastPara="1" wrap="square" lIns="91425" tIns="45700" rIns="91425" bIns="45700" anchor="ctr" anchorCtr="0">
            <a:normAutofit/>
          </a:bodyPr>
          <a:lstStyle>
            <a:lvl1pPr marL="457200" lvl="0" indent="-228600" algn="ctr" rtl="0">
              <a:spcBef>
                <a:spcPts val="320"/>
              </a:spcBef>
              <a:spcAft>
                <a:spcPts val="0"/>
              </a:spcAft>
              <a:buSzPts val="2320"/>
              <a:buNone/>
              <a:defRPr sz="1600"/>
            </a:lvl1pPr>
            <a:lvl2pPr marL="914400" lvl="1" indent="-228600" algn="l" rtl="0">
              <a:spcBef>
                <a:spcPts val="600"/>
              </a:spcBef>
              <a:spcAft>
                <a:spcPts val="0"/>
              </a:spcAft>
              <a:buSzPts val="1740"/>
              <a:buNone/>
              <a:defRPr sz="1200"/>
            </a:lvl2pPr>
            <a:lvl3pPr marL="1371600" lvl="2" indent="-228600" algn="l" rtl="0">
              <a:spcBef>
                <a:spcPts val="600"/>
              </a:spcBef>
              <a:spcAft>
                <a:spcPts val="0"/>
              </a:spcAft>
              <a:buSzPts val="1450"/>
              <a:buNone/>
              <a:defRPr sz="1000"/>
            </a:lvl3pPr>
            <a:lvl4pPr marL="1828800" lvl="3" indent="-228600" algn="l" rtl="0">
              <a:spcBef>
                <a:spcPts val="600"/>
              </a:spcBef>
              <a:spcAft>
                <a:spcPts val="0"/>
              </a:spcAft>
              <a:buSzPts val="1305"/>
              <a:buNone/>
              <a:defRPr sz="900"/>
            </a:lvl4pPr>
            <a:lvl5pPr marL="2286000" lvl="4" indent="-228600" algn="l" rtl="0">
              <a:spcBef>
                <a:spcPts val="600"/>
              </a:spcBef>
              <a:spcAft>
                <a:spcPts val="0"/>
              </a:spcAft>
              <a:buSzPts val="1305"/>
              <a:buNone/>
              <a:defRPr sz="900"/>
            </a:lvl5pPr>
            <a:lvl6pPr marL="2743200" lvl="5" indent="-228600" algn="l" rtl="0">
              <a:spcBef>
                <a:spcPts val="600"/>
              </a:spcBef>
              <a:spcAft>
                <a:spcPts val="0"/>
              </a:spcAft>
              <a:buSzPts val="1305"/>
              <a:buNone/>
              <a:defRPr sz="900"/>
            </a:lvl6pPr>
            <a:lvl7pPr marL="3200400" lvl="6" indent="-228600" algn="l" rtl="0">
              <a:spcBef>
                <a:spcPts val="600"/>
              </a:spcBef>
              <a:spcAft>
                <a:spcPts val="0"/>
              </a:spcAft>
              <a:buSzPts val="1305"/>
              <a:buNone/>
              <a:defRPr sz="900"/>
            </a:lvl7pPr>
            <a:lvl8pPr marL="3657600" lvl="7" indent="-228600" algn="l" rtl="0">
              <a:spcBef>
                <a:spcPts val="600"/>
              </a:spcBef>
              <a:spcAft>
                <a:spcPts val="0"/>
              </a:spcAft>
              <a:buSzPts val="1305"/>
              <a:buNone/>
              <a:defRPr sz="900"/>
            </a:lvl8pPr>
            <a:lvl9pPr marL="4114800" lvl="8" indent="-228600" algn="l" rtl="0">
              <a:spcBef>
                <a:spcPts val="600"/>
              </a:spcBef>
              <a:spcAft>
                <a:spcPts val="600"/>
              </a:spcAft>
              <a:buSzPts val="1305"/>
              <a:buNone/>
              <a:defRPr sz="900"/>
            </a:lvl9pPr>
          </a:lstStyle>
          <a:p>
            <a:endParaRPr/>
          </a:p>
        </p:txBody>
      </p:sp>
      <p:sp>
        <p:nvSpPr>
          <p:cNvPr id="54" name="Google Shape;54;p18"/>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8"/>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18"/>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9"/>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61"/>
        <p:cNvGrpSpPr/>
        <p:nvPr/>
      </p:nvGrpSpPr>
      <p:grpSpPr>
        <a:xfrm>
          <a:off x="0" y="0"/>
          <a:ext cx="0" cy="0"/>
          <a:chOff x="0" y="0"/>
          <a:chExt cx="0" cy="0"/>
        </a:xfrm>
      </p:grpSpPr>
      <p:grpSp>
        <p:nvGrpSpPr>
          <p:cNvPr id="62" name="Google Shape;62;p15"/>
          <p:cNvGrpSpPr/>
          <p:nvPr/>
        </p:nvGrpSpPr>
        <p:grpSpPr>
          <a:xfrm>
            <a:off x="546100" y="-4763"/>
            <a:ext cx="5014913" cy="6862763"/>
            <a:chOff x="2928938" y="-4763"/>
            <a:chExt cx="5014913" cy="6862763"/>
          </a:xfrm>
        </p:grpSpPr>
        <p:sp>
          <p:nvSpPr>
            <p:cNvPr id="63" name="Google Shape;63;p15"/>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64" name="Google Shape;64;p15"/>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65" name="Google Shape;65;p15"/>
            <p:cNvSpPr/>
            <p:nvPr/>
          </p:nvSpPr>
          <p:spPr>
            <a:xfrm>
              <a:off x="2928938" y="2582862"/>
              <a:ext cx="2693988"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66" name="Google Shape;66;p15"/>
            <p:cNvSpPr/>
            <p:nvPr/>
          </p:nvSpPr>
          <p:spPr>
            <a:xfrm>
              <a:off x="3371850" y="2692400"/>
              <a:ext cx="3332163"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67" name="Google Shape;67;p15"/>
            <p:cNvSpPr/>
            <p:nvPr/>
          </p:nvSpPr>
          <p:spPr>
            <a:xfrm>
              <a:off x="3367088" y="2687637"/>
              <a:ext cx="4576763"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68" name="Google Shape;68;p15"/>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69" name="Google Shape;69;p15"/>
          <p:cNvSpPr txBox="1">
            <a:spLocks noGrp="1"/>
          </p:cNvSpPr>
          <p:nvPr>
            <p:ph type="ctrTitle"/>
          </p:nvPr>
        </p:nvSpPr>
        <p:spPr>
          <a:xfrm>
            <a:off x="2928401" y="1380068"/>
            <a:ext cx="8574600" cy="2616300"/>
          </a:xfrm>
          <a:prstGeom prst="rect">
            <a:avLst/>
          </a:prstGeom>
          <a:noFill/>
          <a:ln>
            <a:noFill/>
          </a:ln>
        </p:spPr>
        <p:txBody>
          <a:bodyPr spcFirstLastPara="1" wrap="square" lIns="91425" tIns="45700" rIns="91425" bIns="45700" anchor="b" anchorCtr="0">
            <a:normAutofit/>
          </a:bodyPr>
          <a:lstStyle>
            <a:lvl1pPr lvl="0" algn="r" rtl="0">
              <a:spcBef>
                <a:spcPts val="0"/>
              </a:spcBef>
              <a:spcAft>
                <a:spcPts val="0"/>
              </a:spcAft>
              <a:buClr>
                <a:schemeClr val="dk1"/>
              </a:buClr>
              <a:buSzPts val="6000"/>
              <a:buFont typeface="Corbel"/>
              <a:buNone/>
              <a:defRPr sz="6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5"/>
          <p:cNvSpPr txBox="1">
            <a:spLocks noGrp="1"/>
          </p:cNvSpPr>
          <p:nvPr>
            <p:ph type="subTitle" idx="1"/>
          </p:nvPr>
        </p:nvSpPr>
        <p:spPr>
          <a:xfrm>
            <a:off x="4515377" y="3996267"/>
            <a:ext cx="6987600" cy="1388400"/>
          </a:xfrm>
          <a:prstGeom prst="rect">
            <a:avLst/>
          </a:prstGeom>
          <a:noFill/>
          <a:ln>
            <a:noFill/>
          </a:ln>
        </p:spPr>
        <p:txBody>
          <a:bodyPr spcFirstLastPara="1" wrap="square" lIns="91425" tIns="45700" rIns="91425" bIns="45700" anchor="t" anchorCtr="0">
            <a:normAutofit/>
          </a:bodyPr>
          <a:lstStyle>
            <a:lvl1pPr lvl="0" algn="r" rtl="0">
              <a:spcBef>
                <a:spcPts val="420"/>
              </a:spcBef>
              <a:spcAft>
                <a:spcPts val="0"/>
              </a:spcAft>
              <a:buSzPts val="3045"/>
              <a:buNone/>
              <a:defRPr sz="2100">
                <a:solidFill>
                  <a:schemeClr val="dk1"/>
                </a:solidFill>
              </a:defRPr>
            </a:lvl1pPr>
            <a:lvl2pPr lvl="1" algn="ctr" rtl="0">
              <a:spcBef>
                <a:spcPts val="600"/>
              </a:spcBef>
              <a:spcAft>
                <a:spcPts val="0"/>
              </a:spcAft>
              <a:buSzPts val="2900"/>
              <a:buNone/>
              <a:defRPr>
                <a:solidFill>
                  <a:srgbClr val="888888"/>
                </a:solidFill>
              </a:defRPr>
            </a:lvl2pPr>
            <a:lvl3pPr lvl="2" algn="ctr" rtl="0">
              <a:spcBef>
                <a:spcPts val="600"/>
              </a:spcBef>
              <a:spcAft>
                <a:spcPts val="0"/>
              </a:spcAft>
              <a:buSzPts val="2610"/>
              <a:buNone/>
              <a:defRPr>
                <a:solidFill>
                  <a:srgbClr val="888888"/>
                </a:solidFill>
              </a:defRPr>
            </a:lvl3pPr>
            <a:lvl4pPr lvl="3" algn="ctr" rtl="0">
              <a:spcBef>
                <a:spcPts val="600"/>
              </a:spcBef>
              <a:spcAft>
                <a:spcPts val="0"/>
              </a:spcAft>
              <a:buSzPts val="2320"/>
              <a:buNone/>
              <a:defRPr>
                <a:solidFill>
                  <a:srgbClr val="888888"/>
                </a:solidFill>
              </a:defRPr>
            </a:lvl4pPr>
            <a:lvl5pPr lvl="4" algn="ctr" rtl="0">
              <a:spcBef>
                <a:spcPts val="600"/>
              </a:spcBef>
              <a:spcAft>
                <a:spcPts val="0"/>
              </a:spcAft>
              <a:buSzPts val="2030"/>
              <a:buNone/>
              <a:defRPr>
                <a:solidFill>
                  <a:srgbClr val="888888"/>
                </a:solidFill>
              </a:defRPr>
            </a:lvl5pPr>
            <a:lvl6pPr lvl="5" algn="ctr" rtl="0">
              <a:spcBef>
                <a:spcPts val="600"/>
              </a:spcBef>
              <a:spcAft>
                <a:spcPts val="0"/>
              </a:spcAft>
              <a:buSzPts val="2030"/>
              <a:buNone/>
              <a:defRPr>
                <a:solidFill>
                  <a:srgbClr val="888888"/>
                </a:solidFill>
              </a:defRPr>
            </a:lvl6pPr>
            <a:lvl7pPr lvl="6" algn="ctr" rtl="0">
              <a:spcBef>
                <a:spcPts val="600"/>
              </a:spcBef>
              <a:spcAft>
                <a:spcPts val="0"/>
              </a:spcAft>
              <a:buSzPts val="2030"/>
              <a:buNone/>
              <a:defRPr>
                <a:solidFill>
                  <a:srgbClr val="888888"/>
                </a:solidFill>
              </a:defRPr>
            </a:lvl7pPr>
            <a:lvl8pPr lvl="7" algn="ctr" rtl="0">
              <a:spcBef>
                <a:spcPts val="600"/>
              </a:spcBef>
              <a:spcAft>
                <a:spcPts val="0"/>
              </a:spcAft>
              <a:buSzPts val="2030"/>
              <a:buNone/>
              <a:defRPr>
                <a:solidFill>
                  <a:srgbClr val="888888"/>
                </a:solidFill>
              </a:defRPr>
            </a:lvl8pPr>
            <a:lvl9pPr lvl="8" algn="ctr" rtl="0">
              <a:spcBef>
                <a:spcPts val="600"/>
              </a:spcBef>
              <a:spcAft>
                <a:spcPts val="600"/>
              </a:spcAft>
              <a:buSzPts val="2030"/>
              <a:buNone/>
              <a:defRPr>
                <a:solidFill>
                  <a:srgbClr val="888888"/>
                </a:solidFill>
              </a:defRPr>
            </a:lvl9pPr>
          </a:lstStyle>
          <a:p>
            <a:endParaRPr/>
          </a:p>
        </p:txBody>
      </p:sp>
      <p:sp>
        <p:nvSpPr>
          <p:cNvPr id="71" name="Google Shape;71;p15"/>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15"/>
          <p:cNvSpPr txBox="1">
            <a:spLocks noGrp="1"/>
          </p:cNvSpPr>
          <p:nvPr>
            <p:ph type="ftr" idx="11"/>
          </p:nvPr>
        </p:nvSpPr>
        <p:spPr>
          <a:xfrm>
            <a:off x="5332412" y="5883275"/>
            <a:ext cx="4323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15"/>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2572279" y="2666999"/>
            <a:ext cx="8930700" cy="2110500"/>
          </a:xfrm>
          <a:prstGeom prst="rect">
            <a:avLst/>
          </a:prstGeom>
          <a:noFill/>
          <a:ln>
            <a:noFill/>
          </a:ln>
        </p:spPr>
        <p:txBody>
          <a:bodyPr spcFirstLastPara="1" wrap="square" lIns="91425" tIns="45700" rIns="91425" bIns="45700" anchor="b" anchorCtr="0">
            <a:normAutofit/>
          </a:bodyPr>
          <a:lstStyle>
            <a:lvl1pPr lvl="0" algn="r" rtl="0">
              <a:spcBef>
                <a:spcPts val="0"/>
              </a:spcBef>
              <a:spcAft>
                <a:spcPts val="0"/>
              </a:spcAft>
              <a:buClr>
                <a:schemeClr val="dk1"/>
              </a:buClr>
              <a:buSzPts val="4000"/>
              <a:buFont typeface="Corbel"/>
              <a:buNone/>
              <a:defRPr sz="40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20"/>
          <p:cNvSpPr txBox="1">
            <a:spLocks noGrp="1"/>
          </p:cNvSpPr>
          <p:nvPr>
            <p:ph type="body" idx="1"/>
          </p:nvPr>
        </p:nvSpPr>
        <p:spPr>
          <a:xfrm>
            <a:off x="2572278" y="4777381"/>
            <a:ext cx="8930700" cy="860400"/>
          </a:xfrm>
          <a:prstGeom prst="rect">
            <a:avLst/>
          </a:prstGeom>
          <a:noFill/>
          <a:ln>
            <a:noFill/>
          </a:ln>
        </p:spPr>
        <p:txBody>
          <a:bodyPr spcFirstLastPara="1" wrap="square" lIns="91425" tIns="45700" rIns="91425" bIns="45700" anchor="t" anchorCtr="0">
            <a:normAutofit/>
          </a:bodyPr>
          <a:lstStyle>
            <a:lvl1pPr marL="457200" lvl="0" indent="-228600" algn="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77" name="Google Shape;77;p20"/>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20"/>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21"/>
          <p:cNvSpPr txBox="1">
            <a:spLocks noGrp="1"/>
          </p:cNvSpPr>
          <p:nvPr>
            <p:ph type="body" idx="1"/>
          </p:nvPr>
        </p:nvSpPr>
        <p:spPr>
          <a:xfrm>
            <a:off x="1484312" y="2666999"/>
            <a:ext cx="4895100" cy="3124200"/>
          </a:xfrm>
          <a:prstGeom prst="rect">
            <a:avLst/>
          </a:prstGeom>
          <a:noFill/>
          <a:ln>
            <a:noFill/>
          </a:ln>
        </p:spPr>
        <p:txBody>
          <a:bodyPr spcFirstLastPara="1" wrap="square" lIns="91425" tIns="45700" rIns="91425" bIns="45700" anchor="ctr" anchorCtr="0">
            <a:norm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83" name="Google Shape;83;p21"/>
          <p:cNvSpPr txBox="1">
            <a:spLocks noGrp="1"/>
          </p:cNvSpPr>
          <p:nvPr>
            <p:ph type="body" idx="2"/>
          </p:nvPr>
        </p:nvSpPr>
        <p:spPr>
          <a:xfrm>
            <a:off x="6607967" y="2667000"/>
            <a:ext cx="4895100" cy="3124200"/>
          </a:xfrm>
          <a:prstGeom prst="rect">
            <a:avLst/>
          </a:prstGeom>
          <a:noFill/>
          <a:ln>
            <a:noFill/>
          </a:ln>
        </p:spPr>
        <p:txBody>
          <a:bodyPr spcFirstLastPara="1" wrap="square" lIns="91425" tIns="45700" rIns="91425" bIns="45700" anchor="ctr" anchorCtr="0">
            <a:norm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84" name="Google Shape;84;p21"/>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21"/>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21"/>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000"/>
              <a:buFont typeface="Corbe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22"/>
          <p:cNvSpPr txBox="1">
            <a:spLocks noGrp="1"/>
          </p:cNvSpPr>
          <p:nvPr>
            <p:ph type="body" idx="1"/>
          </p:nvPr>
        </p:nvSpPr>
        <p:spPr>
          <a:xfrm>
            <a:off x="1772179" y="2658533"/>
            <a:ext cx="46071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560"/>
              </a:spcBef>
              <a:spcAft>
                <a:spcPts val="0"/>
              </a:spcAft>
              <a:buSzPts val="4060"/>
              <a:buNone/>
              <a:defRPr sz="2800" b="0">
                <a:solidFill>
                  <a:srgbClr val="1186C3"/>
                </a:solidFill>
              </a:defRPr>
            </a:lvl1pPr>
            <a:lvl2pPr marL="914400" lvl="1" indent="-228600" algn="l" rtl="0">
              <a:spcBef>
                <a:spcPts val="600"/>
              </a:spcBef>
              <a:spcAft>
                <a:spcPts val="0"/>
              </a:spcAft>
              <a:buSzPts val="2900"/>
              <a:buNone/>
              <a:defRPr sz="2000" b="1"/>
            </a:lvl2pPr>
            <a:lvl3pPr marL="1371600" lvl="2" indent="-228600" algn="l" rtl="0">
              <a:spcBef>
                <a:spcPts val="600"/>
              </a:spcBef>
              <a:spcAft>
                <a:spcPts val="0"/>
              </a:spcAft>
              <a:buSzPts val="2610"/>
              <a:buNone/>
              <a:defRPr sz="1800" b="1"/>
            </a:lvl3pPr>
            <a:lvl4pPr marL="1828800" lvl="3" indent="-228600" algn="l" rtl="0">
              <a:spcBef>
                <a:spcPts val="600"/>
              </a:spcBef>
              <a:spcAft>
                <a:spcPts val="0"/>
              </a:spcAft>
              <a:buSzPts val="2320"/>
              <a:buNone/>
              <a:defRPr sz="1600" b="1"/>
            </a:lvl4pPr>
            <a:lvl5pPr marL="2286000" lvl="4" indent="-228600" algn="l" rtl="0">
              <a:spcBef>
                <a:spcPts val="600"/>
              </a:spcBef>
              <a:spcAft>
                <a:spcPts val="0"/>
              </a:spcAft>
              <a:buSzPts val="2320"/>
              <a:buNone/>
              <a:defRPr sz="1600" b="1"/>
            </a:lvl5pPr>
            <a:lvl6pPr marL="2743200" lvl="5" indent="-228600" algn="l" rtl="0">
              <a:spcBef>
                <a:spcPts val="600"/>
              </a:spcBef>
              <a:spcAft>
                <a:spcPts val="0"/>
              </a:spcAft>
              <a:buSzPts val="2320"/>
              <a:buNone/>
              <a:defRPr sz="1600" b="1"/>
            </a:lvl6pPr>
            <a:lvl7pPr marL="3200400" lvl="6" indent="-228600" algn="l" rtl="0">
              <a:spcBef>
                <a:spcPts val="600"/>
              </a:spcBef>
              <a:spcAft>
                <a:spcPts val="0"/>
              </a:spcAft>
              <a:buSzPts val="2320"/>
              <a:buNone/>
              <a:defRPr sz="1600" b="1"/>
            </a:lvl7pPr>
            <a:lvl8pPr marL="3657600" lvl="7" indent="-228600" algn="l" rtl="0">
              <a:spcBef>
                <a:spcPts val="600"/>
              </a:spcBef>
              <a:spcAft>
                <a:spcPts val="0"/>
              </a:spcAft>
              <a:buSzPts val="2320"/>
              <a:buNone/>
              <a:defRPr sz="1600" b="1"/>
            </a:lvl8pPr>
            <a:lvl9pPr marL="4114800" lvl="8" indent="-228600" algn="l" rtl="0">
              <a:spcBef>
                <a:spcPts val="600"/>
              </a:spcBef>
              <a:spcAft>
                <a:spcPts val="600"/>
              </a:spcAft>
              <a:buSzPts val="2320"/>
              <a:buNone/>
              <a:defRPr sz="1600" b="1"/>
            </a:lvl9pPr>
          </a:lstStyle>
          <a:p>
            <a:endParaRPr/>
          </a:p>
        </p:txBody>
      </p:sp>
      <p:sp>
        <p:nvSpPr>
          <p:cNvPr id="90" name="Google Shape;90;p22"/>
          <p:cNvSpPr txBox="1">
            <a:spLocks noGrp="1"/>
          </p:cNvSpPr>
          <p:nvPr>
            <p:ph type="body" idx="2"/>
          </p:nvPr>
        </p:nvSpPr>
        <p:spPr>
          <a:xfrm>
            <a:off x="1484311" y="3335337"/>
            <a:ext cx="4895100" cy="2455800"/>
          </a:xfrm>
          <a:prstGeom prst="rect">
            <a:avLst/>
          </a:prstGeom>
          <a:noFill/>
          <a:ln>
            <a:noFill/>
          </a:ln>
        </p:spPr>
        <p:txBody>
          <a:bodyPr spcFirstLastPara="1" wrap="square" lIns="91425" tIns="45700" rIns="91425" bIns="45700" anchor="t" anchorCtr="0">
            <a:norm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91" name="Google Shape;91;p22"/>
          <p:cNvSpPr txBox="1">
            <a:spLocks noGrp="1"/>
          </p:cNvSpPr>
          <p:nvPr>
            <p:ph type="body" idx="3"/>
          </p:nvPr>
        </p:nvSpPr>
        <p:spPr>
          <a:xfrm>
            <a:off x="6880487" y="2667000"/>
            <a:ext cx="46224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560"/>
              </a:spcBef>
              <a:spcAft>
                <a:spcPts val="0"/>
              </a:spcAft>
              <a:buSzPts val="4060"/>
              <a:buNone/>
              <a:defRPr sz="2800" b="0">
                <a:solidFill>
                  <a:srgbClr val="1186C3"/>
                </a:solidFill>
              </a:defRPr>
            </a:lvl1pPr>
            <a:lvl2pPr marL="914400" lvl="1" indent="-228600" algn="l" rtl="0">
              <a:spcBef>
                <a:spcPts val="600"/>
              </a:spcBef>
              <a:spcAft>
                <a:spcPts val="0"/>
              </a:spcAft>
              <a:buSzPts val="2900"/>
              <a:buNone/>
              <a:defRPr sz="2000" b="1"/>
            </a:lvl2pPr>
            <a:lvl3pPr marL="1371600" lvl="2" indent="-228600" algn="l" rtl="0">
              <a:spcBef>
                <a:spcPts val="600"/>
              </a:spcBef>
              <a:spcAft>
                <a:spcPts val="0"/>
              </a:spcAft>
              <a:buSzPts val="2610"/>
              <a:buNone/>
              <a:defRPr sz="1800" b="1"/>
            </a:lvl3pPr>
            <a:lvl4pPr marL="1828800" lvl="3" indent="-228600" algn="l" rtl="0">
              <a:spcBef>
                <a:spcPts val="600"/>
              </a:spcBef>
              <a:spcAft>
                <a:spcPts val="0"/>
              </a:spcAft>
              <a:buSzPts val="2320"/>
              <a:buNone/>
              <a:defRPr sz="1600" b="1"/>
            </a:lvl4pPr>
            <a:lvl5pPr marL="2286000" lvl="4" indent="-228600" algn="l" rtl="0">
              <a:spcBef>
                <a:spcPts val="600"/>
              </a:spcBef>
              <a:spcAft>
                <a:spcPts val="0"/>
              </a:spcAft>
              <a:buSzPts val="2320"/>
              <a:buNone/>
              <a:defRPr sz="1600" b="1"/>
            </a:lvl5pPr>
            <a:lvl6pPr marL="2743200" lvl="5" indent="-228600" algn="l" rtl="0">
              <a:spcBef>
                <a:spcPts val="600"/>
              </a:spcBef>
              <a:spcAft>
                <a:spcPts val="0"/>
              </a:spcAft>
              <a:buSzPts val="2320"/>
              <a:buNone/>
              <a:defRPr sz="1600" b="1"/>
            </a:lvl6pPr>
            <a:lvl7pPr marL="3200400" lvl="6" indent="-228600" algn="l" rtl="0">
              <a:spcBef>
                <a:spcPts val="600"/>
              </a:spcBef>
              <a:spcAft>
                <a:spcPts val="0"/>
              </a:spcAft>
              <a:buSzPts val="2320"/>
              <a:buNone/>
              <a:defRPr sz="1600" b="1"/>
            </a:lvl7pPr>
            <a:lvl8pPr marL="3657600" lvl="7" indent="-228600" algn="l" rtl="0">
              <a:spcBef>
                <a:spcPts val="600"/>
              </a:spcBef>
              <a:spcAft>
                <a:spcPts val="0"/>
              </a:spcAft>
              <a:buSzPts val="2320"/>
              <a:buNone/>
              <a:defRPr sz="1600" b="1"/>
            </a:lvl8pPr>
            <a:lvl9pPr marL="4114800" lvl="8" indent="-228600" algn="l" rtl="0">
              <a:spcBef>
                <a:spcPts val="600"/>
              </a:spcBef>
              <a:spcAft>
                <a:spcPts val="600"/>
              </a:spcAft>
              <a:buSzPts val="2320"/>
              <a:buNone/>
              <a:defRPr sz="1600" b="1"/>
            </a:lvl9pPr>
          </a:lstStyle>
          <a:p>
            <a:endParaRPr/>
          </a:p>
        </p:txBody>
      </p:sp>
      <p:sp>
        <p:nvSpPr>
          <p:cNvPr id="92" name="Google Shape;92;p22"/>
          <p:cNvSpPr txBox="1">
            <a:spLocks noGrp="1"/>
          </p:cNvSpPr>
          <p:nvPr>
            <p:ph type="body" idx="4"/>
          </p:nvPr>
        </p:nvSpPr>
        <p:spPr>
          <a:xfrm>
            <a:off x="6607967" y="3335337"/>
            <a:ext cx="4895100" cy="2455800"/>
          </a:xfrm>
          <a:prstGeom prst="rect">
            <a:avLst/>
          </a:prstGeom>
          <a:noFill/>
          <a:ln>
            <a:noFill/>
          </a:ln>
        </p:spPr>
        <p:txBody>
          <a:bodyPr spcFirstLastPara="1" wrap="square" lIns="91425" tIns="45700" rIns="91425" bIns="45700" anchor="t" anchorCtr="0">
            <a:norm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93" name="Google Shape;93;p22"/>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22"/>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2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23"/>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23"/>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23"/>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 /><Relationship Id="rId13" Type="http://schemas.openxmlformats.org/officeDocument/2006/relationships/slideLayout" Target="../slideLayouts/slideLayout14.xml" /><Relationship Id="rId18" Type="http://schemas.openxmlformats.org/officeDocument/2006/relationships/theme" Target="../theme/theme2.xml" /><Relationship Id="rId3" Type="http://schemas.openxmlformats.org/officeDocument/2006/relationships/slideLayout" Target="../slideLayouts/slideLayout4.xml" /><Relationship Id="rId7" Type="http://schemas.openxmlformats.org/officeDocument/2006/relationships/slideLayout" Target="../slideLayouts/slideLayout8.xml" /><Relationship Id="rId12" Type="http://schemas.openxmlformats.org/officeDocument/2006/relationships/slideLayout" Target="../slideLayouts/slideLayout13.xml" /><Relationship Id="rId17" Type="http://schemas.openxmlformats.org/officeDocument/2006/relationships/slideLayout" Target="../slideLayouts/slideLayout18.xml" /><Relationship Id="rId2" Type="http://schemas.openxmlformats.org/officeDocument/2006/relationships/slideLayout" Target="../slideLayouts/slideLayout3.xml" /><Relationship Id="rId16" Type="http://schemas.openxmlformats.org/officeDocument/2006/relationships/slideLayout" Target="../slideLayouts/slideLayout17.xml" /><Relationship Id="rId1" Type="http://schemas.openxmlformats.org/officeDocument/2006/relationships/slideLayout" Target="../slideLayouts/slideLayout2.xml" /><Relationship Id="rId6" Type="http://schemas.openxmlformats.org/officeDocument/2006/relationships/slideLayout" Target="../slideLayouts/slideLayout7.xml" /><Relationship Id="rId11" Type="http://schemas.openxmlformats.org/officeDocument/2006/relationships/slideLayout" Target="../slideLayouts/slideLayout12.xml" /><Relationship Id="rId5" Type="http://schemas.openxmlformats.org/officeDocument/2006/relationships/slideLayout" Target="../slideLayouts/slideLayout6.xml" /><Relationship Id="rId15" Type="http://schemas.openxmlformats.org/officeDocument/2006/relationships/slideLayout" Target="../slideLayouts/slideLayout16.xml" /><Relationship Id="rId10" Type="http://schemas.openxmlformats.org/officeDocument/2006/relationships/slideLayout" Target="../slideLayouts/slideLayout11.xml" /><Relationship Id="rId19" Type="http://schemas.openxmlformats.org/officeDocument/2006/relationships/image" Target="../media/image2.png" /><Relationship Id="rId4" Type="http://schemas.openxmlformats.org/officeDocument/2006/relationships/slideLayout" Target="../slideLayouts/slideLayout5.xml" /><Relationship Id="rId9" Type="http://schemas.openxmlformats.org/officeDocument/2006/relationships/slideLayout" Target="../slideLayouts/slideLayout10.xml" /><Relationship Id="rId14" Type="http://schemas.openxmlformats.org/officeDocument/2006/relationships/slideLayout" Target="../slideLayouts/slideLayout15.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4"/>
          <p:cNvGrpSpPr/>
          <p:nvPr/>
        </p:nvGrpSpPr>
        <p:grpSpPr>
          <a:xfrm>
            <a:off x="150812" y="0"/>
            <a:ext cx="2436813" cy="6858001"/>
            <a:chOff x="1320800" y="0"/>
            <a:chExt cx="2436813" cy="6858001"/>
          </a:xfrm>
        </p:grpSpPr>
        <p:sp>
          <p:nvSpPr>
            <p:cNvPr id="7" name="Google Shape;7;p14"/>
            <p:cNvSpPr/>
            <p:nvPr/>
          </p:nvSpPr>
          <p:spPr>
            <a:xfrm>
              <a:off x="1627188" y="0"/>
              <a:ext cx="1122362"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14"/>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FEFEFE"/>
            </a:solidFill>
            <a:ln>
              <a:noFill/>
            </a:ln>
          </p:spPr>
        </p:sp>
        <p:sp>
          <p:nvSpPr>
            <p:cNvPr id="9" name="Google Shape;9;p14"/>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FEFEFE"/>
            </a:solidFill>
            <a:ln>
              <a:noFill/>
            </a:ln>
          </p:spPr>
        </p:sp>
        <p:sp>
          <p:nvSpPr>
            <p:cNvPr id="10" name="Google Shape;10;p14"/>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14"/>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4"/>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FEFEFE"/>
            </a:solidFill>
            <a:ln>
              <a:noFill/>
            </a:ln>
          </p:spPr>
        </p:sp>
      </p:grpSp>
      <p:sp>
        <p:nvSpPr>
          <p:cNvPr id="13" name="Google Shape;13;p14"/>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000"/>
              <a:buFont typeface="Corbel"/>
              <a:buNone/>
              <a:defRPr sz="400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4" name="Google Shape;14;p14"/>
          <p:cNvSpPr txBox="1">
            <a:spLocks noGrp="1"/>
          </p:cNvSpPr>
          <p:nvPr>
            <p:ph type="body" idx="1"/>
          </p:nvPr>
        </p:nvSpPr>
        <p:spPr>
          <a:xfrm>
            <a:off x="1484310" y="2666999"/>
            <a:ext cx="10018800" cy="3124200"/>
          </a:xfrm>
          <a:prstGeom prst="rect">
            <a:avLst/>
          </a:prstGeom>
          <a:noFill/>
          <a:ln>
            <a:noFill/>
          </a:ln>
        </p:spPr>
        <p:txBody>
          <a:bodyPr spcFirstLastPara="1" wrap="square" lIns="91425" tIns="45700" rIns="91425" bIns="45700" anchor="ctr" anchorCtr="0">
            <a:norm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lt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lt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lt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lt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lt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lt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lt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lt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lt1"/>
                </a:solidFill>
                <a:latin typeface="Corbel"/>
                <a:ea typeface="Corbel"/>
                <a:cs typeface="Corbel"/>
                <a:sym typeface="Corbel"/>
              </a:defRPr>
            </a:lvl9pPr>
          </a:lstStyle>
          <a:p>
            <a:endParaRPr/>
          </a:p>
        </p:txBody>
      </p:sp>
      <p:sp>
        <p:nvSpPr>
          <p:cNvPr id="15" name="Google Shape;15;p14"/>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6" name="Google Shape;16;p14"/>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7" name="Google Shape;17;p14"/>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Corbel"/>
                <a:ea typeface="Corbel"/>
                <a:cs typeface="Corbel"/>
                <a:sym typeface="Corbel"/>
              </a:defRPr>
            </a:lvl1pPr>
            <a:lvl2pPr marL="0" marR="0" lvl="1" indent="0" algn="r" rtl="0">
              <a:spcBef>
                <a:spcPts val="0"/>
              </a:spcBef>
              <a:buNone/>
              <a:defRPr sz="1000" b="0" i="0" u="none" strike="noStrike" cap="none">
                <a:solidFill>
                  <a:schemeClr val="lt1"/>
                </a:solidFill>
                <a:latin typeface="Corbel"/>
                <a:ea typeface="Corbel"/>
                <a:cs typeface="Corbel"/>
                <a:sym typeface="Corbel"/>
              </a:defRPr>
            </a:lvl2pPr>
            <a:lvl3pPr marL="0" marR="0" lvl="2" indent="0" algn="r" rtl="0">
              <a:spcBef>
                <a:spcPts val="0"/>
              </a:spcBef>
              <a:buNone/>
              <a:defRPr sz="1000" b="0" i="0" u="none" strike="noStrike" cap="none">
                <a:solidFill>
                  <a:schemeClr val="lt1"/>
                </a:solidFill>
                <a:latin typeface="Corbel"/>
                <a:ea typeface="Corbel"/>
                <a:cs typeface="Corbel"/>
                <a:sym typeface="Corbel"/>
              </a:defRPr>
            </a:lvl3pPr>
            <a:lvl4pPr marL="0" marR="0" lvl="3" indent="0" algn="r" rtl="0">
              <a:spcBef>
                <a:spcPts val="0"/>
              </a:spcBef>
              <a:buNone/>
              <a:defRPr sz="1000" b="0" i="0" u="none" strike="noStrike" cap="none">
                <a:solidFill>
                  <a:schemeClr val="lt1"/>
                </a:solidFill>
                <a:latin typeface="Corbel"/>
                <a:ea typeface="Corbel"/>
                <a:cs typeface="Corbel"/>
                <a:sym typeface="Corbel"/>
              </a:defRPr>
            </a:lvl4pPr>
            <a:lvl5pPr marL="0" marR="0" lvl="4" indent="0" algn="r" rtl="0">
              <a:spcBef>
                <a:spcPts val="0"/>
              </a:spcBef>
              <a:buNone/>
              <a:defRPr sz="1000" b="0" i="0" u="none" strike="noStrike" cap="none">
                <a:solidFill>
                  <a:schemeClr val="lt1"/>
                </a:solidFill>
                <a:latin typeface="Corbel"/>
                <a:ea typeface="Corbel"/>
                <a:cs typeface="Corbel"/>
                <a:sym typeface="Corbel"/>
              </a:defRPr>
            </a:lvl5pPr>
            <a:lvl6pPr marL="0" marR="0" lvl="5" indent="0" algn="r" rtl="0">
              <a:spcBef>
                <a:spcPts val="0"/>
              </a:spcBef>
              <a:buNone/>
              <a:defRPr sz="1000" b="0" i="0" u="none" strike="noStrike" cap="none">
                <a:solidFill>
                  <a:schemeClr val="lt1"/>
                </a:solidFill>
                <a:latin typeface="Corbel"/>
                <a:ea typeface="Corbel"/>
                <a:cs typeface="Corbel"/>
                <a:sym typeface="Corbel"/>
              </a:defRPr>
            </a:lvl6pPr>
            <a:lvl7pPr marL="0" marR="0" lvl="6" indent="0" algn="r" rtl="0">
              <a:spcBef>
                <a:spcPts val="0"/>
              </a:spcBef>
              <a:buNone/>
              <a:defRPr sz="1000" b="0" i="0" u="none" strike="noStrike" cap="none">
                <a:solidFill>
                  <a:schemeClr val="lt1"/>
                </a:solidFill>
                <a:latin typeface="Corbel"/>
                <a:ea typeface="Corbel"/>
                <a:cs typeface="Corbel"/>
                <a:sym typeface="Corbel"/>
              </a:defRPr>
            </a:lvl7pPr>
            <a:lvl8pPr marL="0" marR="0" lvl="7" indent="0" algn="r" rtl="0">
              <a:spcBef>
                <a:spcPts val="0"/>
              </a:spcBef>
              <a:buNone/>
              <a:defRPr sz="1000" b="0" i="0" u="none" strike="noStrike" cap="none">
                <a:solidFill>
                  <a:schemeClr val="lt1"/>
                </a:solidFill>
                <a:latin typeface="Corbel"/>
                <a:ea typeface="Corbel"/>
                <a:cs typeface="Corbel"/>
                <a:sym typeface="Corbel"/>
              </a:defRPr>
            </a:lvl8pPr>
            <a:lvl9pPr marL="0" marR="0" lvl="8" indent="0" algn="r" rtl="0">
              <a:spcBef>
                <a:spcPts val="0"/>
              </a:spcBef>
              <a:buNone/>
              <a:defRPr sz="1000" b="0" i="0" u="none" strike="noStrike" cap="none">
                <a:solidFill>
                  <a:schemeClr val="l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31"/>
        <p:cNvGrpSpPr/>
        <p:nvPr/>
      </p:nvGrpSpPr>
      <p:grpSpPr>
        <a:xfrm>
          <a:off x="0" y="0"/>
          <a:ext cx="0" cy="0"/>
          <a:chOff x="0" y="0"/>
          <a:chExt cx="0" cy="0"/>
        </a:xfrm>
      </p:grpSpPr>
      <p:grpSp>
        <p:nvGrpSpPr>
          <p:cNvPr id="32" name="Google Shape;32;p13"/>
          <p:cNvGrpSpPr/>
          <p:nvPr/>
        </p:nvGrpSpPr>
        <p:grpSpPr>
          <a:xfrm>
            <a:off x="150812" y="0"/>
            <a:ext cx="2436813" cy="6858001"/>
            <a:chOff x="1320800" y="0"/>
            <a:chExt cx="2436813" cy="6858001"/>
          </a:xfrm>
        </p:grpSpPr>
        <p:sp>
          <p:nvSpPr>
            <p:cNvPr id="33" name="Google Shape;33;p13"/>
            <p:cNvSpPr/>
            <p:nvPr/>
          </p:nvSpPr>
          <p:spPr>
            <a:xfrm>
              <a:off x="1627188" y="0"/>
              <a:ext cx="1122362"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34" name="Google Shape;34;p1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35" name="Google Shape;35;p1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36" name="Google Shape;36;p1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37" name="Google Shape;37;p1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38" name="Google Shape;38;p1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39" name="Google Shape;39;p13"/>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0" name="Google Shape;40;p13"/>
          <p:cNvSpPr txBox="1">
            <a:spLocks noGrp="1"/>
          </p:cNvSpPr>
          <p:nvPr>
            <p:ph type="body" idx="1"/>
          </p:nvPr>
        </p:nvSpPr>
        <p:spPr>
          <a:xfrm>
            <a:off x="1484310" y="2666999"/>
            <a:ext cx="10018800" cy="3124200"/>
          </a:xfrm>
          <a:prstGeom prst="rect">
            <a:avLst/>
          </a:prstGeom>
          <a:noFill/>
          <a:ln>
            <a:noFill/>
          </a:ln>
        </p:spPr>
        <p:txBody>
          <a:bodyPr spcFirstLastPara="1" wrap="square" lIns="91425" tIns="45700" rIns="91425" bIns="45700" anchor="ctr" anchorCtr="0">
            <a:norm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41" name="Google Shape;41;p13"/>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42" name="Google Shape;42;p13"/>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43" name="Google Shape;43;p13"/>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0" marR="0" lvl="1" indent="0" algn="r" rtl="0">
              <a:spcBef>
                <a:spcPts val="0"/>
              </a:spcBef>
              <a:buNone/>
              <a:defRPr sz="1000" b="0" i="0" u="none" strike="noStrike" cap="none">
                <a:solidFill>
                  <a:schemeClr val="dk1"/>
                </a:solidFill>
                <a:latin typeface="Corbel"/>
                <a:ea typeface="Corbel"/>
                <a:cs typeface="Corbel"/>
                <a:sym typeface="Corbel"/>
              </a:defRPr>
            </a:lvl2pPr>
            <a:lvl3pPr marL="0" marR="0" lvl="2" indent="0" algn="r" rtl="0">
              <a:spcBef>
                <a:spcPts val="0"/>
              </a:spcBef>
              <a:buNone/>
              <a:defRPr sz="1000" b="0" i="0" u="none" strike="noStrike" cap="none">
                <a:solidFill>
                  <a:schemeClr val="dk1"/>
                </a:solidFill>
                <a:latin typeface="Corbel"/>
                <a:ea typeface="Corbel"/>
                <a:cs typeface="Corbel"/>
                <a:sym typeface="Corbel"/>
              </a:defRPr>
            </a:lvl3pPr>
            <a:lvl4pPr marL="0" marR="0" lvl="3" indent="0" algn="r" rtl="0">
              <a:spcBef>
                <a:spcPts val="0"/>
              </a:spcBef>
              <a:buNone/>
              <a:defRPr sz="1000" b="0" i="0" u="none" strike="noStrike" cap="none">
                <a:solidFill>
                  <a:schemeClr val="dk1"/>
                </a:solidFill>
                <a:latin typeface="Corbel"/>
                <a:ea typeface="Corbel"/>
                <a:cs typeface="Corbel"/>
                <a:sym typeface="Corbel"/>
              </a:defRPr>
            </a:lvl4pPr>
            <a:lvl5pPr marL="0" marR="0" lvl="4" indent="0" algn="r" rtl="0">
              <a:spcBef>
                <a:spcPts val="0"/>
              </a:spcBef>
              <a:buNone/>
              <a:defRPr sz="1000" b="0" i="0" u="none" strike="noStrike" cap="none">
                <a:solidFill>
                  <a:schemeClr val="dk1"/>
                </a:solidFill>
                <a:latin typeface="Corbel"/>
                <a:ea typeface="Corbel"/>
                <a:cs typeface="Corbel"/>
                <a:sym typeface="Corbel"/>
              </a:defRPr>
            </a:lvl5pPr>
            <a:lvl6pPr marL="0" marR="0" lvl="5" indent="0" algn="r" rtl="0">
              <a:spcBef>
                <a:spcPts val="0"/>
              </a:spcBef>
              <a:buNone/>
              <a:defRPr sz="1000" b="0" i="0" u="none" strike="noStrike" cap="none">
                <a:solidFill>
                  <a:schemeClr val="dk1"/>
                </a:solidFill>
                <a:latin typeface="Corbel"/>
                <a:ea typeface="Corbel"/>
                <a:cs typeface="Corbel"/>
                <a:sym typeface="Corbel"/>
              </a:defRPr>
            </a:lvl6pPr>
            <a:lvl7pPr marL="0" marR="0" lvl="6" indent="0" algn="r" rtl="0">
              <a:spcBef>
                <a:spcPts val="0"/>
              </a:spcBef>
              <a:buNone/>
              <a:defRPr sz="1000" b="0" i="0" u="none" strike="noStrike" cap="none">
                <a:solidFill>
                  <a:schemeClr val="dk1"/>
                </a:solidFill>
                <a:latin typeface="Corbel"/>
                <a:ea typeface="Corbel"/>
                <a:cs typeface="Corbel"/>
                <a:sym typeface="Corbel"/>
              </a:defRPr>
            </a:lvl7pPr>
            <a:lvl8pPr marL="0" marR="0" lvl="7" indent="0" algn="r" rtl="0">
              <a:spcBef>
                <a:spcPts val="0"/>
              </a:spcBef>
              <a:buNone/>
              <a:defRPr sz="1000" b="0" i="0" u="none" strike="noStrike" cap="none">
                <a:solidFill>
                  <a:schemeClr val="dk1"/>
                </a:solidFill>
                <a:latin typeface="Corbel"/>
                <a:ea typeface="Corbel"/>
                <a:cs typeface="Corbel"/>
                <a:sym typeface="Corbel"/>
              </a:defRPr>
            </a:lvl8pPr>
            <a:lvl9pPr marL="0" marR="0" lvl="8" indent="0" algn="r" rtl="0">
              <a:spcBef>
                <a:spcPts val="0"/>
              </a:spcBef>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7.xml" /><Relationship Id="rId4" Type="http://schemas.openxmlformats.org/officeDocument/2006/relationships/image" Target="../media/image3.jpg" /></Relationships>
</file>

<file path=ppt/slides/_rels/slide10.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0.xml"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xml" /><Relationship Id="rId1" Type="http://schemas.openxmlformats.org/officeDocument/2006/relationships/slideLayout" Target="../slideLayouts/slideLayout2.xml" /><Relationship Id="rId4" Type="http://schemas.openxmlformats.org/officeDocument/2006/relationships/hyperlink" Target="https://creativecommons.org/licenses/by-nc-sa/3.0/" TargetMode="Externa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
        <p:nvSpPr>
          <p:cNvPr id="168" name="Google Shape;168;p2"/>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orbel"/>
              <a:ea typeface="Corbel"/>
              <a:cs typeface="Corbel"/>
              <a:sym typeface="Corbel"/>
            </a:endParaRPr>
          </a:p>
        </p:txBody>
      </p:sp>
      <p:sp>
        <p:nvSpPr>
          <p:cNvPr id="169" name="Google Shape;169;p2"/>
          <p:cNvSpPr/>
          <p:nvPr/>
        </p:nvSpPr>
        <p:spPr>
          <a:xfrm>
            <a:off x="2334271" y="1662044"/>
            <a:ext cx="9460148" cy="514784"/>
          </a:xfrm>
          <a:custGeom>
            <a:avLst/>
            <a:gdLst/>
            <a:ahLst/>
            <a:cxnLst/>
            <a:rect l="l" t="t" r="r" b="b"/>
            <a:pathLst>
              <a:path w="3664846" h="4305273" extrusionOk="0">
                <a:moveTo>
                  <a:pt x="0" y="15785"/>
                </a:moveTo>
                <a:lnTo>
                  <a:pt x="3664846" y="0"/>
                </a:lnTo>
                <a:cubicBezTo>
                  <a:pt x="3664841" y="1428496"/>
                  <a:pt x="3664837" y="2856992"/>
                  <a:pt x="3664832" y="4285488"/>
                </a:cubicBezTo>
                <a:lnTo>
                  <a:pt x="1705997" y="4305273"/>
                </a:lnTo>
                <a:lnTo>
                  <a:pt x="0" y="15785"/>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grpSp>
        <p:nvGrpSpPr>
          <p:cNvPr id="170" name="Google Shape;170;p2"/>
          <p:cNvGrpSpPr/>
          <p:nvPr/>
        </p:nvGrpSpPr>
        <p:grpSpPr>
          <a:xfrm>
            <a:off x="2360612" y="0"/>
            <a:ext cx="2436813" cy="6858001"/>
            <a:chOff x="1320800" y="0"/>
            <a:chExt cx="2436813" cy="6858001"/>
          </a:xfrm>
        </p:grpSpPr>
        <p:sp>
          <p:nvSpPr>
            <p:cNvPr id="171" name="Google Shape;171;p2"/>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72" name="Google Shape;172;p2"/>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73" name="Google Shape;173;p2"/>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74" name="Google Shape;174;p2"/>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75" name="Google Shape;175;p2"/>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76" name="Google Shape;176;p2"/>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pic>
        <p:nvPicPr>
          <p:cNvPr id="177" name="Google Shape;177;p2" descr="White on blue abstract wintry background"/>
          <p:cNvPicPr preferRelativeResize="0"/>
          <p:nvPr/>
        </p:nvPicPr>
        <p:blipFill rotWithShape="1">
          <a:blip r:embed="rId4">
            <a:alphaModFix/>
          </a:blip>
          <a:srcRect l="23883" r="38289" b="4"/>
          <a:stretch/>
        </p:blipFill>
        <p:spPr>
          <a:xfrm>
            <a:off x="20" y="10"/>
            <a:ext cx="3459143" cy="6857990"/>
          </a:xfrm>
          <a:custGeom>
            <a:avLst/>
            <a:gdLst/>
            <a:ahLst/>
            <a:cxnLst/>
            <a:rect l="l" t="t" r="r" b="b"/>
            <a:pathLst>
              <a:path w="3458633" h="6858000" extrusionOk="0">
                <a:moveTo>
                  <a:pt x="0" y="0"/>
                </a:moveTo>
                <a:lnTo>
                  <a:pt x="3174999" y="0"/>
                </a:lnTo>
                <a:lnTo>
                  <a:pt x="2294466" y="5223932"/>
                </a:lnTo>
                <a:lnTo>
                  <a:pt x="3458633" y="6853767"/>
                </a:lnTo>
                <a:lnTo>
                  <a:pt x="0" y="6858000"/>
                </a:lnTo>
                <a:lnTo>
                  <a:pt x="0" y="0"/>
                </a:lnTo>
                <a:close/>
              </a:path>
            </a:pathLst>
          </a:custGeom>
          <a:noFill/>
          <a:ln>
            <a:noFill/>
          </a:ln>
        </p:spPr>
      </p:pic>
      <p:sp>
        <p:nvSpPr>
          <p:cNvPr id="179" name="Google Shape;179;p2"/>
          <p:cNvSpPr txBox="1"/>
          <p:nvPr/>
        </p:nvSpPr>
        <p:spPr>
          <a:xfrm>
            <a:off x="4419600" y="2272145"/>
            <a:ext cx="67056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b="1" i="0" u="none" strike="noStrike" cap="none">
              <a:solidFill>
                <a:schemeClr val="dk1"/>
              </a:solidFill>
              <a:latin typeface="Arial"/>
              <a:ea typeface="Arial"/>
              <a:cs typeface="Arial"/>
              <a:sym typeface="Arial"/>
            </a:endParaRPr>
          </a:p>
        </p:txBody>
      </p:sp>
      <p:sp>
        <p:nvSpPr>
          <p:cNvPr id="3" name="Title 2">
            <a:extLst>
              <a:ext uri="{FF2B5EF4-FFF2-40B4-BE49-F238E27FC236}">
                <a16:creationId xmlns:a16="http://schemas.microsoft.com/office/drawing/2014/main" id="{A0834B0C-E013-FCE3-653F-115D3AE4D69A}"/>
              </a:ext>
            </a:extLst>
          </p:cNvPr>
          <p:cNvSpPr>
            <a:spLocks noGrp="1"/>
          </p:cNvSpPr>
          <p:nvPr>
            <p:ph type="title"/>
          </p:nvPr>
        </p:nvSpPr>
        <p:spPr>
          <a:xfrm>
            <a:off x="2721207" y="-25842"/>
            <a:ext cx="10018800" cy="1752600"/>
          </a:xfrm>
        </p:spPr>
        <p:txBody>
          <a:bodyPr/>
          <a:lstStyle/>
          <a:p>
            <a:r>
              <a:rPr lang="en-IN" b="1" dirty="0"/>
              <a:t>Predicting IMDB Scores</a:t>
            </a:r>
            <a:br>
              <a:rPr lang="en-IN" b="1" dirty="0"/>
            </a:br>
            <a:r>
              <a:rPr lang="en-IN" b="1" dirty="0"/>
              <a:t>Phase 5 Submission</a:t>
            </a:r>
            <a:endParaRPr lang="en-US" b="1" dirty="0"/>
          </a:p>
        </p:txBody>
      </p:sp>
      <p:sp>
        <p:nvSpPr>
          <p:cNvPr id="7" name="Text Placeholder 6">
            <a:extLst>
              <a:ext uri="{FF2B5EF4-FFF2-40B4-BE49-F238E27FC236}">
                <a16:creationId xmlns:a16="http://schemas.microsoft.com/office/drawing/2014/main" id="{FA1B7194-9042-E792-480A-6BC4C09AC979}"/>
              </a:ext>
            </a:extLst>
          </p:cNvPr>
          <p:cNvSpPr>
            <a:spLocks noGrp="1"/>
          </p:cNvSpPr>
          <p:nvPr>
            <p:ph type="body" idx="2"/>
          </p:nvPr>
        </p:nvSpPr>
        <p:spPr>
          <a:xfrm>
            <a:off x="4260679" y="3972995"/>
            <a:ext cx="7198067" cy="2656049"/>
          </a:xfrm>
        </p:spPr>
        <p:txBody>
          <a:bodyPr>
            <a:noAutofit/>
          </a:bodyPr>
          <a:lstStyle/>
          <a:p>
            <a:r>
              <a:rPr lang="en-IN" sz="2800" b="1" dirty="0"/>
              <a:t>Name                      : E. THARUN</a:t>
            </a:r>
          </a:p>
          <a:p>
            <a:r>
              <a:rPr lang="en-IN" sz="2800" b="1" dirty="0"/>
              <a:t>Register No          : 410121104058</a:t>
            </a:r>
          </a:p>
          <a:p>
            <a:r>
              <a:rPr lang="en-IN" sz="2800" b="1" dirty="0"/>
              <a:t>NM ID                     : au410121104058</a:t>
            </a:r>
          </a:p>
          <a:p>
            <a:r>
              <a:rPr lang="en-IN" sz="2800" b="1" dirty="0"/>
              <a:t>Department         : CSE-III</a:t>
            </a:r>
          </a:p>
          <a:p>
            <a:r>
              <a:rPr lang="en-IN" sz="2800" b="1" dirty="0"/>
              <a:t>Domain                  : Applied Data Science</a:t>
            </a:r>
          </a:p>
          <a:p>
            <a:r>
              <a:rPr lang="en-IN" sz="2800" b="1" dirty="0"/>
              <a:t>Project                    : Predicting IMDB Scores </a:t>
            </a:r>
          </a:p>
          <a:p>
            <a:r>
              <a:rPr lang="en-IN" sz="2800" b="1" dirty="0"/>
              <a:t>Document             : Document -3</a:t>
            </a:r>
          </a:p>
          <a:p>
            <a:r>
              <a:rPr lang="en-IN" sz="2800" b="1" dirty="0"/>
              <a:t>College                   : 4101- </a:t>
            </a:r>
            <a:r>
              <a:rPr lang="en-IN" sz="2800" b="1" dirty="0" err="1"/>
              <a:t>Adhi</a:t>
            </a:r>
            <a:r>
              <a:rPr lang="en-IN" sz="2800" b="1" dirty="0"/>
              <a:t> college of engineering and technology</a:t>
            </a:r>
          </a:p>
          <a:p>
            <a:endParaRPr lang="en-IN" sz="2800" b="1" dirty="0"/>
          </a:p>
          <a:p>
            <a:endParaRPr lang="en-IN" sz="2800" b="1" dirty="0"/>
          </a:p>
          <a:p>
            <a:endParaRPr lang="en-IN" sz="2800" b="1" dirty="0"/>
          </a:p>
          <a:p>
            <a:endParaRPr lang="en-IN" sz="2800" b="1" dirty="0"/>
          </a:p>
          <a:p>
            <a:endParaRPr lang="en-IN" sz="2800" b="1" dirty="0"/>
          </a:p>
          <a:p>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Effect transition="in" filter="fade">
                                      <p:cBhvr>
                                        <p:cTn id="7" dur="500"/>
                                        <p:tgtEl>
                                          <p:spTgt spid="1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95c1906bf8_1_13"/>
          <p:cNvSpPr txBox="1">
            <a:spLocks noGrp="1"/>
          </p:cNvSpPr>
          <p:nvPr>
            <p:ph type="title"/>
          </p:nvPr>
        </p:nvSpPr>
        <p:spPr>
          <a:xfrm>
            <a:off x="1630225" y="0"/>
            <a:ext cx="10018800" cy="1185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Importing packages and code:</a:t>
            </a:r>
            <a:endParaRPr/>
          </a:p>
        </p:txBody>
      </p:sp>
      <p:sp>
        <p:nvSpPr>
          <p:cNvPr id="243" name="Google Shape;243;g295c1906bf8_1_13"/>
          <p:cNvSpPr txBox="1">
            <a:spLocks noGrp="1"/>
          </p:cNvSpPr>
          <p:nvPr>
            <p:ph type="body" idx="1"/>
          </p:nvPr>
        </p:nvSpPr>
        <p:spPr>
          <a:xfrm>
            <a:off x="1484300" y="1185600"/>
            <a:ext cx="10018800" cy="4797000"/>
          </a:xfrm>
          <a:prstGeom prst="rect">
            <a:avLst/>
          </a:prstGeom>
        </p:spPr>
        <p:txBody>
          <a:bodyPr spcFirstLastPara="1" wrap="square" lIns="91425" tIns="45700" rIns="91425" bIns="45700" anchor="ctr" anchorCtr="0">
            <a:normAutofit/>
          </a:bodyPr>
          <a:lstStyle/>
          <a:p>
            <a:pPr marL="0" lvl="0" indent="0" algn="l" rtl="0">
              <a:spcBef>
                <a:spcPts val="360"/>
              </a:spcBef>
              <a:spcAft>
                <a:spcPts val="600"/>
              </a:spcAft>
              <a:buNone/>
            </a:pPr>
            <a:endParaRPr/>
          </a:p>
        </p:txBody>
      </p:sp>
      <p:pic>
        <p:nvPicPr>
          <p:cNvPr id="244" name="Google Shape;244;g295c1906bf8_1_13"/>
          <p:cNvPicPr preferRelativeResize="0"/>
          <p:nvPr/>
        </p:nvPicPr>
        <p:blipFill>
          <a:blip r:embed="rId3">
            <a:alphaModFix/>
          </a:blip>
          <a:stretch>
            <a:fillRect/>
          </a:stretch>
        </p:blipFill>
        <p:spPr>
          <a:xfrm>
            <a:off x="1484300" y="948500"/>
            <a:ext cx="10018800" cy="2608175"/>
          </a:xfrm>
          <a:prstGeom prst="rect">
            <a:avLst/>
          </a:prstGeom>
          <a:noFill/>
          <a:ln>
            <a:noFill/>
          </a:ln>
        </p:spPr>
      </p:pic>
      <p:pic>
        <p:nvPicPr>
          <p:cNvPr id="245" name="Google Shape;245;g295c1906bf8_1_13"/>
          <p:cNvPicPr preferRelativeResize="0"/>
          <p:nvPr/>
        </p:nvPicPr>
        <p:blipFill>
          <a:blip r:embed="rId4">
            <a:alphaModFix/>
          </a:blip>
          <a:stretch>
            <a:fillRect/>
          </a:stretch>
        </p:blipFill>
        <p:spPr>
          <a:xfrm>
            <a:off x="1484300" y="3556675"/>
            <a:ext cx="10018800" cy="242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95c1906bf8_1_23"/>
          <p:cNvSpPr txBox="1">
            <a:spLocks noGrp="1"/>
          </p:cNvSpPr>
          <p:nvPr>
            <p:ph type="title"/>
          </p:nvPr>
        </p:nvSpPr>
        <p:spPr>
          <a:xfrm>
            <a:off x="1484300" y="0"/>
            <a:ext cx="10018800" cy="1185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Whole code i:</a:t>
            </a:r>
            <a:endParaRPr/>
          </a:p>
        </p:txBody>
      </p:sp>
      <p:sp>
        <p:nvSpPr>
          <p:cNvPr id="251" name="Google Shape;251;g295c1906bf8_1_23"/>
          <p:cNvSpPr txBox="1">
            <a:spLocks noGrp="1"/>
          </p:cNvSpPr>
          <p:nvPr>
            <p:ph type="body" idx="1"/>
          </p:nvPr>
        </p:nvSpPr>
        <p:spPr>
          <a:xfrm>
            <a:off x="1484300" y="1185600"/>
            <a:ext cx="10018800" cy="4605600"/>
          </a:xfrm>
          <a:prstGeom prst="rect">
            <a:avLst/>
          </a:prstGeom>
        </p:spPr>
        <p:txBody>
          <a:bodyPr spcFirstLastPara="1" wrap="square" lIns="91425" tIns="45700" rIns="91425" bIns="45700" anchor="ctr" anchorCtr="0">
            <a:normAutofit/>
          </a:bodyPr>
          <a:lstStyle/>
          <a:p>
            <a:pPr marL="0" lvl="0" indent="0" algn="l" rtl="0">
              <a:spcBef>
                <a:spcPts val="360"/>
              </a:spcBef>
              <a:spcAft>
                <a:spcPts val="600"/>
              </a:spcAft>
              <a:buNone/>
            </a:pPr>
            <a:endParaRPr/>
          </a:p>
        </p:txBody>
      </p:sp>
      <p:pic>
        <p:nvPicPr>
          <p:cNvPr id="252" name="Google Shape;252;g295c1906bf8_1_23"/>
          <p:cNvPicPr preferRelativeResize="0"/>
          <p:nvPr/>
        </p:nvPicPr>
        <p:blipFill>
          <a:blip r:embed="rId3">
            <a:alphaModFix/>
          </a:blip>
          <a:stretch>
            <a:fillRect/>
          </a:stretch>
        </p:blipFill>
        <p:spPr>
          <a:xfrm>
            <a:off x="1484300" y="1185600"/>
            <a:ext cx="10495749" cy="460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95c1906bf8_1_35"/>
          <p:cNvSpPr txBox="1">
            <a:spLocks noGrp="1"/>
          </p:cNvSpPr>
          <p:nvPr>
            <p:ph type="title"/>
          </p:nvPr>
        </p:nvSpPr>
        <p:spPr>
          <a:xfrm>
            <a:off x="1484300" y="175100"/>
            <a:ext cx="10018800" cy="86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whole code ii:</a:t>
            </a:r>
            <a:endParaRPr/>
          </a:p>
        </p:txBody>
      </p:sp>
      <p:sp>
        <p:nvSpPr>
          <p:cNvPr id="258" name="Google Shape;258;g295c1906bf8_1_35"/>
          <p:cNvSpPr txBox="1">
            <a:spLocks noGrp="1"/>
          </p:cNvSpPr>
          <p:nvPr>
            <p:ph type="body" idx="1"/>
          </p:nvPr>
        </p:nvSpPr>
        <p:spPr>
          <a:xfrm>
            <a:off x="1484300" y="1039700"/>
            <a:ext cx="10018800" cy="4751400"/>
          </a:xfrm>
          <a:prstGeom prst="rect">
            <a:avLst/>
          </a:prstGeom>
        </p:spPr>
        <p:txBody>
          <a:bodyPr spcFirstLastPara="1" wrap="square" lIns="91425" tIns="45700" rIns="91425" bIns="45700" anchor="ctr" anchorCtr="0">
            <a:normAutofit/>
          </a:bodyPr>
          <a:lstStyle/>
          <a:p>
            <a:pPr marL="0" lvl="0" indent="0" algn="l" rtl="0">
              <a:spcBef>
                <a:spcPts val="360"/>
              </a:spcBef>
              <a:spcAft>
                <a:spcPts val="600"/>
              </a:spcAft>
              <a:buNone/>
            </a:pPr>
            <a:endParaRPr/>
          </a:p>
        </p:txBody>
      </p:sp>
      <p:pic>
        <p:nvPicPr>
          <p:cNvPr id="259" name="Google Shape;259;g295c1906bf8_1_35"/>
          <p:cNvPicPr preferRelativeResize="0"/>
          <p:nvPr/>
        </p:nvPicPr>
        <p:blipFill>
          <a:blip r:embed="rId3">
            <a:alphaModFix/>
          </a:blip>
          <a:stretch>
            <a:fillRect/>
          </a:stretch>
        </p:blipFill>
        <p:spPr>
          <a:xfrm>
            <a:off x="1484300" y="1039700"/>
            <a:ext cx="10018800" cy="4596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2"/>
          <p:cNvSpPr txBox="1"/>
          <p:nvPr/>
        </p:nvSpPr>
        <p:spPr>
          <a:xfrm>
            <a:off x="2030807" y="744569"/>
            <a:ext cx="497378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4800" i="1" u="sng">
              <a:solidFill>
                <a:srgbClr val="7D28CD"/>
              </a:solidFill>
              <a:latin typeface="Arial Black"/>
              <a:ea typeface="Arial Black"/>
              <a:cs typeface="Arial Black"/>
              <a:sym typeface="Arial Black"/>
            </a:endParaRPr>
          </a:p>
        </p:txBody>
      </p:sp>
      <p:sp>
        <p:nvSpPr>
          <p:cNvPr id="265" name="Google Shape;265;p12"/>
          <p:cNvSpPr txBox="1"/>
          <p:nvPr/>
        </p:nvSpPr>
        <p:spPr>
          <a:xfrm>
            <a:off x="3879273" y="2396836"/>
            <a:ext cx="7093500" cy="11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6600">
              <a:solidFill>
                <a:schemeClr val="accent4"/>
              </a:solidFill>
              <a:latin typeface="Arial Black"/>
              <a:ea typeface="Arial Black"/>
              <a:cs typeface="Arial Black"/>
              <a:sym typeface="Arial Black"/>
            </a:endParaRPr>
          </a:p>
        </p:txBody>
      </p:sp>
      <p:sp>
        <p:nvSpPr>
          <p:cNvPr id="266" name="Google Shape;266;p12"/>
          <p:cNvSpPr txBox="1"/>
          <p:nvPr/>
        </p:nvSpPr>
        <p:spPr>
          <a:xfrm>
            <a:off x="2271750" y="2672800"/>
            <a:ext cx="7648500" cy="1185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100" b="1" i="1">
                <a:solidFill>
                  <a:srgbClr val="741942"/>
                </a:solidFill>
                <a:latin typeface="Algerian"/>
                <a:ea typeface="Algerian"/>
                <a:cs typeface="Algerian"/>
                <a:sym typeface="Algerian"/>
              </a:rPr>
              <a:t>        THANK YOU!!!</a:t>
            </a:r>
            <a:endParaRPr sz="7100" b="1" i="1">
              <a:solidFill>
                <a:srgbClr val="741942"/>
              </a:solidFill>
              <a:latin typeface="Algerian"/>
              <a:ea typeface="Algerian"/>
              <a:cs typeface="Algerian"/>
              <a:sym typeface="Algerian"/>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Effect transition="in" filter="fade">
                                      <p:cBhvr>
                                        <p:cTn id="7" dur="1000"/>
                                        <p:tgtEl>
                                          <p:spTgt spid="2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
                                            <p:txEl>
                                              <p:pRg st="0" end="0"/>
                                            </p:txEl>
                                          </p:spTgt>
                                        </p:tgtEl>
                                        <p:attrNameLst>
                                          <p:attrName>style.visibility</p:attrName>
                                        </p:attrNameLst>
                                      </p:cBhvr>
                                      <p:to>
                                        <p:strVal val="visible"/>
                                      </p:to>
                                    </p:set>
                                    <p:animEffect transition="in" filter="fade">
                                      <p:cBhvr>
                                        <p:cTn id="12" dur="2000"/>
                                        <p:tgtEl>
                                          <p:spTgt spid="2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92e8f891f5_0_17"/>
          <p:cNvSpPr txBox="1">
            <a:spLocks noGrp="1"/>
          </p:cNvSpPr>
          <p:nvPr>
            <p:ph type="title"/>
          </p:nvPr>
        </p:nvSpPr>
        <p:spPr>
          <a:xfrm>
            <a:off x="1749950" y="512350"/>
            <a:ext cx="9564000" cy="1111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300" b="1">
                <a:latin typeface="Arial"/>
                <a:ea typeface="Arial"/>
                <a:cs typeface="Arial"/>
                <a:sym typeface="Arial"/>
              </a:rPr>
              <a:t>Abstraction:</a:t>
            </a:r>
            <a:endParaRPr b="1"/>
          </a:p>
        </p:txBody>
      </p:sp>
      <p:sp>
        <p:nvSpPr>
          <p:cNvPr id="188" name="Google Shape;188;g292e8f891f5_0_17"/>
          <p:cNvSpPr txBox="1">
            <a:spLocks noGrp="1"/>
          </p:cNvSpPr>
          <p:nvPr>
            <p:ph type="body" idx="1"/>
          </p:nvPr>
        </p:nvSpPr>
        <p:spPr>
          <a:xfrm>
            <a:off x="2081050" y="1623850"/>
            <a:ext cx="9422100" cy="4167300"/>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rmAutofit lnSpcReduction="10000"/>
          </a:bodyPr>
          <a:lstStyle/>
          <a:p>
            <a:pPr marL="88900" lvl="0" indent="0" algn="just" rtl="0">
              <a:lnSpc>
                <a:spcPct val="110000"/>
              </a:lnSpc>
              <a:spcBef>
                <a:spcPts val="0"/>
              </a:spcBef>
              <a:spcAft>
                <a:spcPts val="0"/>
              </a:spcAft>
              <a:buClr>
                <a:schemeClr val="dk1"/>
              </a:buClr>
              <a:buSzPts val="1100"/>
              <a:buFont typeface="Arial"/>
              <a:buNone/>
            </a:pPr>
            <a:r>
              <a:rPr lang="en-US" sz="2800" i="1">
                <a:solidFill>
                  <a:srgbClr val="374151"/>
                </a:solidFill>
                <a:latin typeface="Arial"/>
                <a:ea typeface="Arial"/>
                <a:cs typeface="Arial"/>
                <a:sym typeface="Arial"/>
              </a:rPr>
              <a:t>Predicting Internet Movie Database (IMDb) scores for movies or TV shows based on content is a complex task that involves analyzing various elements of the content itself, as well as external factors. IMDb scores are determined by user ratings and reviews, making them subjective and influenced by a multitude of factors. Here is a condensed overview of key considerations when predicting IMDb scores based on content</a:t>
            </a:r>
            <a:endParaRPr sz="2800" i="1">
              <a:solidFill>
                <a:srgbClr val="374151"/>
              </a:solidFill>
              <a:latin typeface="Arial"/>
              <a:ea typeface="Arial"/>
              <a:cs typeface="Arial"/>
              <a:sym typeface="Arial"/>
            </a:endParaRPr>
          </a:p>
          <a:p>
            <a:pPr marL="0" lvl="0" indent="0" algn="l" rtl="0">
              <a:spcBef>
                <a:spcPts val="360"/>
              </a:spcBef>
              <a:spcAft>
                <a:spcPts val="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4"/>
          <p:cNvSpPr txBox="1"/>
          <p:nvPr/>
        </p:nvSpPr>
        <p:spPr>
          <a:xfrm>
            <a:off x="2738250" y="565425"/>
            <a:ext cx="9252300" cy="11538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4200" b="1" i="1">
              <a:solidFill>
                <a:srgbClr val="A93023"/>
              </a:solidFill>
              <a:latin typeface="Corbel"/>
              <a:ea typeface="Corbel"/>
              <a:cs typeface="Corbel"/>
              <a:sym typeface="Corbel"/>
            </a:endParaRPr>
          </a:p>
        </p:txBody>
      </p:sp>
      <p:sp>
        <p:nvSpPr>
          <p:cNvPr id="194" name="Google Shape;194;p4"/>
          <p:cNvSpPr txBox="1"/>
          <p:nvPr/>
        </p:nvSpPr>
        <p:spPr>
          <a:xfrm>
            <a:off x="1037130" y="2677675"/>
            <a:ext cx="9833400" cy="3658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orbel"/>
              <a:ea typeface="Corbel"/>
              <a:cs typeface="Corbel"/>
              <a:sym typeface="Corbel"/>
            </a:endParaRPr>
          </a:p>
        </p:txBody>
      </p:sp>
      <p:sp>
        <p:nvSpPr>
          <p:cNvPr id="195" name="Google Shape;195;p4"/>
          <p:cNvSpPr txBox="1"/>
          <p:nvPr/>
        </p:nvSpPr>
        <p:spPr>
          <a:xfrm>
            <a:off x="11112563" y="6010244"/>
            <a:ext cx="284052"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700" u="sng">
                <a:solidFill>
                  <a:srgbClr val="FFFFFF"/>
                </a:solidFill>
                <a:latin typeface="Corbel"/>
                <a:ea typeface="Corbel"/>
                <a:cs typeface="Corbel"/>
                <a:sym typeface="Corbel"/>
                <a:hlinkClick r:id="rId4">
                  <a:extLst>
                    <a:ext uri="{A12FA001-AC4F-418D-AE19-62706E023703}">
                      <ahyp:hlinkClr xmlns:ahyp="http://schemas.microsoft.com/office/drawing/2018/hyperlinkcolor" val="tx"/>
                    </a:ext>
                  </a:extLst>
                </a:hlinkClick>
              </a:rPr>
              <a:t>C</a:t>
            </a:r>
            <a:r>
              <a:rPr lang="en-US" sz="700">
                <a:solidFill>
                  <a:srgbClr val="FFFFFF"/>
                </a:solidFill>
                <a:latin typeface="Corbel"/>
                <a:ea typeface="Corbel"/>
                <a:cs typeface="Corbel"/>
                <a:sym typeface="Corbel"/>
              </a:rPr>
              <a:t>.</a:t>
            </a:r>
            <a:endParaRPr/>
          </a:p>
        </p:txBody>
      </p:sp>
      <p:sp>
        <p:nvSpPr>
          <p:cNvPr id="196" name="Google Shape;196;p4"/>
          <p:cNvSpPr txBox="1">
            <a:spLocks noGrp="1"/>
          </p:cNvSpPr>
          <p:nvPr>
            <p:ph type="title"/>
          </p:nvPr>
        </p:nvSpPr>
        <p:spPr>
          <a:xfrm>
            <a:off x="1641975" y="938050"/>
            <a:ext cx="10018800" cy="1153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300" b="1">
                <a:solidFill>
                  <a:schemeClr val="dk2"/>
                </a:solidFill>
                <a:latin typeface="Arial"/>
                <a:ea typeface="Arial"/>
                <a:cs typeface="Arial"/>
                <a:sym typeface="Arial"/>
              </a:rPr>
              <a:t>Description:</a:t>
            </a:r>
            <a:endParaRPr b="1">
              <a:solidFill>
                <a:schemeClr val="dk2"/>
              </a:solidFill>
              <a:latin typeface="Arial"/>
              <a:ea typeface="Arial"/>
              <a:cs typeface="Arial"/>
              <a:sym typeface="Arial"/>
            </a:endParaRPr>
          </a:p>
        </p:txBody>
      </p:sp>
      <p:sp>
        <p:nvSpPr>
          <p:cNvPr id="197" name="Google Shape;197;p4"/>
          <p:cNvSpPr txBox="1">
            <a:spLocks noGrp="1"/>
          </p:cNvSpPr>
          <p:nvPr>
            <p:ph type="body" idx="1"/>
          </p:nvPr>
        </p:nvSpPr>
        <p:spPr>
          <a:xfrm>
            <a:off x="2313875" y="2191550"/>
            <a:ext cx="9252300" cy="3818700"/>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rmAutofit/>
          </a:bodyPr>
          <a:lstStyle/>
          <a:p>
            <a:pPr marL="88900" lvl="0" indent="0" algn="just" rtl="0">
              <a:lnSpc>
                <a:spcPct val="110000"/>
              </a:lnSpc>
              <a:spcBef>
                <a:spcPts val="1400"/>
              </a:spcBef>
              <a:spcAft>
                <a:spcPts val="0"/>
              </a:spcAft>
              <a:buClr>
                <a:schemeClr val="dk1"/>
              </a:buClr>
              <a:buSzPts val="1100"/>
              <a:buFont typeface="Arial"/>
              <a:buNone/>
            </a:pPr>
            <a:r>
              <a:rPr lang="en-US" sz="2800" i="1">
                <a:latin typeface="Arial"/>
                <a:ea typeface="Arial"/>
                <a:cs typeface="Arial"/>
                <a:sym typeface="Arial"/>
              </a:rPr>
              <a:t>IMDb is a popular website that provides information about movies, TV shows, actors, directors, and other aspects of the entertainment industry. It offers details like cast and crew, plot summaries, user ratings, reviews, and more, making it a go-to resource for movie enthusiasts and industry professionals.</a:t>
            </a:r>
            <a:endParaRPr sz="2800" i="1">
              <a:latin typeface="Arial"/>
              <a:ea typeface="Arial"/>
              <a:cs typeface="Arial"/>
              <a:sym typeface="Arial"/>
            </a:endParaRPr>
          </a:p>
          <a:p>
            <a:pPr marL="0" lvl="0" indent="0" algn="l" rtl="0">
              <a:spcBef>
                <a:spcPts val="360"/>
              </a:spcBef>
              <a:spcAft>
                <a:spcPts val="600"/>
              </a:spcAft>
              <a:buNone/>
            </a:pPr>
            <a:endParaRPr i="1"/>
          </a:p>
        </p:txBody>
      </p:sp>
      <p:sp>
        <p:nvSpPr>
          <p:cNvPr id="198" name="Google Shape;198;p4"/>
          <p:cNvSpPr txBox="1"/>
          <p:nvPr/>
        </p:nvSpPr>
        <p:spPr>
          <a:xfrm>
            <a:off x="-1229700" y="740975"/>
            <a:ext cx="908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rbel"/>
              <a:ea typeface="Corbel"/>
              <a:cs typeface="Corbel"/>
              <a:sym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10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
                                            <p:txEl>
                                              <p:pRg st="0" end="0"/>
                                            </p:txEl>
                                          </p:spTgt>
                                        </p:tgtEl>
                                        <p:attrNameLst>
                                          <p:attrName>style.visibility</p:attrName>
                                        </p:attrNameLst>
                                      </p:cBhvr>
                                      <p:to>
                                        <p:strVal val="visible"/>
                                      </p:to>
                                    </p:set>
                                    <p:animEffect transition="in" filter="fade">
                                      <p:cBhvr>
                                        <p:cTn id="12" dur="2000"/>
                                        <p:tgtEl>
                                          <p:spTgt spid="1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95c1906bf8_1_0"/>
          <p:cNvSpPr txBox="1">
            <a:spLocks noGrp="1"/>
          </p:cNvSpPr>
          <p:nvPr>
            <p:ph type="title"/>
          </p:nvPr>
        </p:nvSpPr>
        <p:spPr>
          <a:xfrm>
            <a:off x="1666700" y="0"/>
            <a:ext cx="10018800" cy="1039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Objectives:</a:t>
            </a:r>
            <a:endParaRPr/>
          </a:p>
        </p:txBody>
      </p:sp>
      <p:sp>
        <p:nvSpPr>
          <p:cNvPr id="204" name="Google Shape;204;g295c1906bf8_1_0"/>
          <p:cNvSpPr txBox="1">
            <a:spLocks noGrp="1"/>
          </p:cNvSpPr>
          <p:nvPr>
            <p:ph type="body" idx="1"/>
          </p:nvPr>
        </p:nvSpPr>
        <p:spPr>
          <a:xfrm>
            <a:off x="1484300" y="1313225"/>
            <a:ext cx="10018800" cy="4478100"/>
          </a:xfrm>
          <a:prstGeom prst="rect">
            <a:avLst/>
          </a:prstGeom>
        </p:spPr>
        <p:txBody>
          <a:bodyPr spcFirstLastPara="1" wrap="square" lIns="91425" tIns="45700" rIns="91425" bIns="45700" anchor="ctr" anchorCtr="0">
            <a:normAutofit/>
          </a:bodyPr>
          <a:lstStyle/>
          <a:p>
            <a:pPr marL="0" lvl="0" indent="0" algn="l" rtl="0">
              <a:spcBef>
                <a:spcPts val="360"/>
              </a:spcBef>
              <a:spcAft>
                <a:spcPts val="600"/>
              </a:spcAft>
              <a:buNone/>
            </a:pPr>
            <a:r>
              <a:rPr lang="en-US" sz="3300"/>
              <a:t>Predicting IMDb scores aims to estiPredicting IMDb scores aims to estimate a movie's rating using machine learning. Steps involve data collection, preprocessing, model selection (e.g., regression), feature engineering, and model training. Model evaluation metrics like MSE and RMSE gauge accuracy. Continuous monitoring and adaptation are crucial due to evolving audience preferences.</a:t>
            </a:r>
            <a:endParaRPr sz="3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txBox="1">
            <a:spLocks noGrp="1"/>
          </p:cNvSpPr>
          <p:nvPr>
            <p:ph type="title"/>
          </p:nvPr>
        </p:nvSpPr>
        <p:spPr>
          <a:xfrm>
            <a:off x="1576550" y="861700"/>
            <a:ext cx="9831900" cy="1300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400" b="1">
                <a:latin typeface="Arial"/>
                <a:ea typeface="Arial"/>
                <a:cs typeface="Arial"/>
                <a:sym typeface="Arial"/>
              </a:rPr>
              <a:t>About Project:</a:t>
            </a:r>
            <a:endParaRPr b="1"/>
          </a:p>
        </p:txBody>
      </p:sp>
      <p:sp>
        <p:nvSpPr>
          <p:cNvPr id="210" name="Google Shape;210;p5"/>
          <p:cNvSpPr txBox="1">
            <a:spLocks noGrp="1"/>
          </p:cNvSpPr>
          <p:nvPr>
            <p:ph type="body" idx="1"/>
          </p:nvPr>
        </p:nvSpPr>
        <p:spPr>
          <a:xfrm>
            <a:off x="1484310" y="2162499"/>
            <a:ext cx="10018800" cy="3124200"/>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500" b="1" u="sng">
                <a:latin typeface="Arial"/>
                <a:ea typeface="Arial"/>
                <a:cs typeface="Arial"/>
                <a:sym typeface="Arial"/>
              </a:rPr>
              <a:t>source:</a:t>
            </a:r>
            <a:endParaRPr sz="3500" b="1" u="sng">
              <a:latin typeface="Arial"/>
              <a:ea typeface="Arial"/>
              <a:cs typeface="Arial"/>
              <a:sym typeface="Arial"/>
            </a:endParaRPr>
          </a:p>
          <a:p>
            <a:pPr marL="0" lvl="0" indent="0" algn="l" rtl="0">
              <a:lnSpc>
                <a:spcPct val="115000"/>
              </a:lnSpc>
              <a:spcBef>
                <a:spcPts val="0"/>
              </a:spcBef>
              <a:spcAft>
                <a:spcPts val="0"/>
              </a:spcAft>
              <a:buNone/>
            </a:pPr>
            <a:r>
              <a:rPr lang="en-US" sz="3000">
                <a:latin typeface="Arial"/>
                <a:ea typeface="Arial"/>
                <a:cs typeface="Arial"/>
                <a:sym typeface="Arial"/>
              </a:rPr>
              <a:t>          </a:t>
            </a:r>
            <a:r>
              <a:rPr lang="en-US" sz="3000" i="1">
                <a:latin typeface="Arial"/>
                <a:ea typeface="Arial"/>
                <a:cs typeface="Arial"/>
                <a:sym typeface="Arial"/>
              </a:rPr>
              <a:t>	Predicting IMDB scores from kaggle</a:t>
            </a:r>
            <a:endParaRPr sz="3000" i="1">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3300" b="1" u="sng">
                <a:latin typeface="Arial"/>
                <a:ea typeface="Arial"/>
                <a:cs typeface="Arial"/>
                <a:sym typeface="Arial"/>
              </a:rPr>
              <a:t> Data Sets:</a:t>
            </a:r>
            <a:endParaRPr sz="3300" b="1" u="sng">
              <a:latin typeface="Arial"/>
              <a:ea typeface="Arial"/>
              <a:cs typeface="Arial"/>
              <a:sym typeface="Arial"/>
            </a:endParaRPr>
          </a:p>
          <a:p>
            <a:pPr marL="0" lvl="0" indent="0" algn="l" rtl="0">
              <a:spcBef>
                <a:spcPts val="360"/>
              </a:spcBef>
              <a:spcAft>
                <a:spcPts val="600"/>
              </a:spcAft>
              <a:buNone/>
            </a:pPr>
            <a:r>
              <a:rPr lang="en-US" sz="3000">
                <a:latin typeface="Arial"/>
                <a:ea typeface="Arial"/>
                <a:cs typeface="Arial"/>
                <a:sym typeface="Arial"/>
              </a:rPr>
              <a:t>             </a:t>
            </a:r>
            <a:r>
              <a:rPr lang="en-US" sz="3000" i="1">
                <a:latin typeface="Arial"/>
                <a:ea typeface="Arial"/>
                <a:cs typeface="Arial"/>
                <a:sym typeface="Arial"/>
              </a:rPr>
              <a:t>  In this process we perform a load the data into pandas and preprocessing then other actions  </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6"/>
          <p:cNvSpPr txBox="1">
            <a:spLocks noGrp="1"/>
          </p:cNvSpPr>
          <p:nvPr>
            <p:ph type="title"/>
          </p:nvPr>
        </p:nvSpPr>
        <p:spPr>
          <a:xfrm>
            <a:off x="1783850" y="275900"/>
            <a:ext cx="10018800" cy="1237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t>Data preprocessing:</a:t>
            </a:r>
            <a:endParaRPr b="1"/>
          </a:p>
        </p:txBody>
      </p:sp>
      <p:sp>
        <p:nvSpPr>
          <p:cNvPr id="216" name="Google Shape;216;p6"/>
          <p:cNvSpPr txBox="1">
            <a:spLocks noGrp="1"/>
          </p:cNvSpPr>
          <p:nvPr>
            <p:ph type="body" idx="1"/>
          </p:nvPr>
        </p:nvSpPr>
        <p:spPr>
          <a:xfrm>
            <a:off x="1497725" y="1939075"/>
            <a:ext cx="10431000" cy="3862500"/>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rmAutofit fontScale="70000" lnSpcReduction="10000"/>
          </a:bodyPr>
          <a:lstStyle/>
          <a:p>
            <a:pPr marL="0" lvl="0" indent="0" algn="l" rtl="0">
              <a:spcBef>
                <a:spcPts val="360"/>
              </a:spcBef>
              <a:spcAft>
                <a:spcPts val="0"/>
              </a:spcAft>
              <a:buNone/>
            </a:pPr>
            <a:r>
              <a:rPr lang="en-US" sz="2900" b="1">
                <a:solidFill>
                  <a:srgbClr val="374151"/>
                </a:solidFill>
                <a:highlight>
                  <a:srgbClr val="F7F7F8"/>
                </a:highlight>
                <a:latin typeface="Roboto"/>
                <a:ea typeface="Roboto"/>
                <a:cs typeface="Roboto"/>
                <a:sym typeface="Roboto"/>
              </a:rPr>
              <a:t>Handling Missing Data:</a:t>
            </a:r>
            <a:endParaRPr sz="2900" b="1">
              <a:solidFill>
                <a:srgbClr val="374151"/>
              </a:solidFill>
              <a:highlight>
                <a:srgbClr val="F7F7F8"/>
              </a:highlight>
              <a:latin typeface="Roboto"/>
              <a:ea typeface="Roboto"/>
              <a:cs typeface="Roboto"/>
              <a:sym typeface="Roboto"/>
            </a:endParaRPr>
          </a:p>
          <a:p>
            <a:pPr marL="0" lvl="0" indent="0" algn="l" rtl="0">
              <a:spcBef>
                <a:spcPts val="600"/>
              </a:spcBef>
              <a:spcAft>
                <a:spcPts val="0"/>
              </a:spcAft>
              <a:buNone/>
            </a:pPr>
            <a:endParaRPr sz="2900">
              <a:solidFill>
                <a:srgbClr val="374151"/>
              </a:solidFill>
              <a:highlight>
                <a:srgbClr val="F7F7F8"/>
              </a:highlight>
              <a:latin typeface="Roboto"/>
              <a:ea typeface="Roboto"/>
              <a:cs typeface="Roboto"/>
              <a:sym typeface="Roboto"/>
            </a:endParaRPr>
          </a:p>
          <a:p>
            <a:pPr marL="12700" lvl="0" indent="0" algn="l" rtl="0">
              <a:lnSpc>
                <a:spcPct val="115000"/>
              </a:lnSpc>
              <a:spcBef>
                <a:spcPts val="600"/>
              </a:spcBef>
              <a:spcAft>
                <a:spcPts val="0"/>
              </a:spcAft>
              <a:buNone/>
            </a:pPr>
            <a:r>
              <a:rPr lang="en-US" sz="2900" i="1">
                <a:solidFill>
                  <a:srgbClr val="374151"/>
                </a:solidFill>
                <a:latin typeface="Roboto"/>
                <a:ea typeface="Roboto"/>
                <a:cs typeface="Roboto"/>
                <a:sym typeface="Roboto"/>
              </a:rPr>
              <a:t>       ●</a:t>
            </a:r>
            <a:r>
              <a:rPr lang="en-US" sz="2900" i="1">
                <a:solidFill>
                  <a:srgbClr val="374151"/>
                </a:solidFill>
                <a:highlight>
                  <a:srgbClr val="F7F7F8"/>
                </a:highlight>
                <a:latin typeface="Roboto"/>
                <a:ea typeface="Roboto"/>
                <a:cs typeface="Roboto"/>
                <a:sym typeface="Roboto"/>
              </a:rPr>
              <a:t>Check for missing data in the dataset and decide how to handle it.    You may impute  missing values with reasonable estimates or remove rows with missing data</a:t>
            </a:r>
            <a:endParaRPr sz="2900" i="1">
              <a:solidFill>
                <a:srgbClr val="374151"/>
              </a:solidFill>
              <a:highlight>
                <a:srgbClr val="F7F7F8"/>
              </a:highlight>
              <a:latin typeface="Roboto"/>
              <a:ea typeface="Roboto"/>
              <a:cs typeface="Roboto"/>
              <a:sym typeface="Roboto"/>
            </a:endParaRPr>
          </a:p>
          <a:p>
            <a:pPr marL="12700" lvl="0" indent="0" algn="l" rtl="0">
              <a:lnSpc>
                <a:spcPct val="115000"/>
              </a:lnSpc>
              <a:spcBef>
                <a:spcPts val="0"/>
              </a:spcBef>
              <a:spcAft>
                <a:spcPts val="0"/>
              </a:spcAft>
              <a:buClr>
                <a:schemeClr val="dk1"/>
              </a:buClr>
              <a:buSzPct val="37919"/>
              <a:buFont typeface="Arial"/>
              <a:buNone/>
            </a:pPr>
            <a:endParaRPr sz="2900">
              <a:solidFill>
                <a:srgbClr val="374151"/>
              </a:solidFill>
              <a:highlight>
                <a:srgbClr val="F7F7F8"/>
              </a:highlight>
              <a:latin typeface="Roboto"/>
              <a:ea typeface="Roboto"/>
              <a:cs typeface="Roboto"/>
              <a:sym typeface="Roboto"/>
            </a:endParaRPr>
          </a:p>
          <a:p>
            <a:pPr marL="0" lvl="0" indent="0" algn="l" rtl="0">
              <a:lnSpc>
                <a:spcPct val="115000"/>
              </a:lnSpc>
              <a:spcBef>
                <a:spcPts val="0"/>
              </a:spcBef>
              <a:spcAft>
                <a:spcPts val="0"/>
              </a:spcAft>
              <a:buNone/>
            </a:pPr>
            <a:r>
              <a:rPr lang="en-US" sz="2900" b="1">
                <a:solidFill>
                  <a:srgbClr val="374151"/>
                </a:solidFill>
                <a:highlight>
                  <a:srgbClr val="F7F7F8"/>
                </a:highlight>
                <a:latin typeface="Roboto"/>
                <a:ea typeface="Roboto"/>
                <a:cs typeface="Roboto"/>
                <a:sym typeface="Roboto"/>
              </a:rPr>
              <a:t>Handling Imbalanced Data:</a:t>
            </a:r>
            <a:endParaRPr sz="2900" b="1">
              <a:solidFill>
                <a:srgbClr val="374151"/>
              </a:solidFill>
              <a:highlight>
                <a:srgbClr val="F7F7F8"/>
              </a:highlight>
              <a:latin typeface="Roboto"/>
              <a:ea typeface="Roboto"/>
              <a:cs typeface="Roboto"/>
              <a:sym typeface="Roboto"/>
            </a:endParaRPr>
          </a:p>
          <a:p>
            <a:pPr marL="0" lvl="0" indent="0" algn="l" rtl="0">
              <a:lnSpc>
                <a:spcPct val="115000"/>
              </a:lnSpc>
              <a:spcBef>
                <a:spcPts val="0"/>
              </a:spcBef>
              <a:spcAft>
                <a:spcPts val="0"/>
              </a:spcAft>
              <a:buClr>
                <a:schemeClr val="dk1"/>
              </a:buClr>
              <a:buSzPct val="37919"/>
              <a:buFont typeface="Arial"/>
              <a:buNone/>
            </a:pPr>
            <a:endParaRPr sz="2900" i="1">
              <a:solidFill>
                <a:srgbClr val="374151"/>
              </a:solidFill>
              <a:highlight>
                <a:srgbClr val="F7F7F8"/>
              </a:highlight>
              <a:latin typeface="Roboto"/>
              <a:ea typeface="Roboto"/>
              <a:cs typeface="Roboto"/>
              <a:sym typeface="Roboto"/>
            </a:endParaRPr>
          </a:p>
          <a:p>
            <a:pPr marL="12700" lvl="0" indent="0" algn="l" rtl="0">
              <a:lnSpc>
                <a:spcPct val="115000"/>
              </a:lnSpc>
              <a:spcBef>
                <a:spcPts val="0"/>
              </a:spcBef>
              <a:spcAft>
                <a:spcPts val="0"/>
              </a:spcAft>
              <a:buClr>
                <a:schemeClr val="dk1"/>
              </a:buClr>
              <a:buSzPct val="37919"/>
              <a:buFont typeface="Arial"/>
              <a:buNone/>
            </a:pPr>
            <a:r>
              <a:rPr lang="en-US" sz="2900" i="1">
                <a:solidFill>
                  <a:srgbClr val="374151"/>
                </a:solidFill>
                <a:latin typeface="Roboto"/>
                <a:ea typeface="Roboto"/>
                <a:cs typeface="Roboto"/>
                <a:sym typeface="Roboto"/>
              </a:rPr>
              <a:t>      ●</a:t>
            </a:r>
            <a:r>
              <a:rPr lang="en-US" sz="2900" i="1">
                <a:solidFill>
                  <a:srgbClr val="374151"/>
                </a:solidFill>
                <a:highlight>
                  <a:srgbClr val="F7F7F8"/>
                </a:highlight>
                <a:latin typeface="Roboto"/>
                <a:ea typeface="Roboto"/>
                <a:cs typeface="Roboto"/>
                <a:sym typeface="Roboto"/>
              </a:rPr>
              <a:t>If you have imbalanced IMDb score categories (e.g., too many high or low scores), consider techniques like oversampling or undersampling to balance the dataset</a:t>
            </a:r>
            <a:endParaRPr sz="2900" i="1">
              <a:solidFill>
                <a:srgbClr val="374151"/>
              </a:solidFill>
              <a:highlight>
                <a:srgbClr val="F7F7F8"/>
              </a:highlight>
              <a:latin typeface="Roboto"/>
              <a:ea typeface="Roboto"/>
              <a:cs typeface="Roboto"/>
              <a:sym typeface="Roboto"/>
            </a:endParaRPr>
          </a:p>
          <a:p>
            <a:pPr marL="0" lvl="0" indent="0" algn="l" rtl="0">
              <a:spcBef>
                <a:spcPts val="360"/>
              </a:spcBef>
              <a:spcAft>
                <a:spcPts val="0"/>
              </a:spcAft>
              <a:buNone/>
            </a:pPr>
            <a:endParaRPr/>
          </a:p>
          <a:p>
            <a:pPr marL="0" lvl="0" indent="0" algn="l" rtl="0">
              <a:spcBef>
                <a:spcPts val="600"/>
              </a:spcBef>
              <a:spcAft>
                <a:spcPts val="600"/>
              </a:spcAft>
              <a:buNone/>
            </a:pPr>
            <a:r>
              <a:rPr lang="en-US"/>
              <a:t>      </a:t>
            </a: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92e8f891f5_0_29"/>
          <p:cNvSpPr txBox="1">
            <a:spLocks noGrp="1"/>
          </p:cNvSpPr>
          <p:nvPr>
            <p:ph type="title"/>
          </p:nvPr>
        </p:nvSpPr>
        <p:spPr>
          <a:xfrm>
            <a:off x="1484300" y="0"/>
            <a:ext cx="10018800" cy="2352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i="1"/>
              <a:t>Code:</a:t>
            </a:r>
            <a:endParaRPr b="1" i="1"/>
          </a:p>
          <a:p>
            <a:pPr marL="0" lvl="0" indent="0" algn="l" rtl="0">
              <a:spcBef>
                <a:spcPts val="0"/>
              </a:spcBef>
              <a:spcAft>
                <a:spcPts val="0"/>
              </a:spcAft>
              <a:buNone/>
            </a:pPr>
            <a:endParaRPr b="1" i="1"/>
          </a:p>
          <a:p>
            <a:pPr marL="0" lvl="0" indent="0" algn="l" rtl="0">
              <a:spcBef>
                <a:spcPts val="0"/>
              </a:spcBef>
              <a:spcAft>
                <a:spcPts val="0"/>
              </a:spcAft>
              <a:buNone/>
            </a:pPr>
            <a:r>
              <a:rPr lang="en-US" b="1" i="1"/>
              <a:t>Importing pandas and loading the dataset</a:t>
            </a:r>
            <a:endParaRPr b="1" i="1"/>
          </a:p>
        </p:txBody>
      </p:sp>
      <p:sp>
        <p:nvSpPr>
          <p:cNvPr id="222" name="Google Shape;222;g292e8f891f5_0_29"/>
          <p:cNvSpPr txBox="1">
            <a:spLocks noGrp="1"/>
          </p:cNvSpPr>
          <p:nvPr>
            <p:ph type="body" idx="1"/>
          </p:nvPr>
        </p:nvSpPr>
        <p:spPr>
          <a:xfrm>
            <a:off x="1484310" y="3013824"/>
            <a:ext cx="10018800" cy="3124200"/>
          </a:xfrm>
          <a:prstGeom prst="rect">
            <a:avLst/>
          </a:prstGeom>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a:buNone/>
            </a:pPr>
            <a:endParaRPr/>
          </a:p>
        </p:txBody>
      </p:sp>
      <p:pic>
        <p:nvPicPr>
          <p:cNvPr id="223" name="Google Shape;223;g292e8f891f5_0_29"/>
          <p:cNvPicPr preferRelativeResize="0"/>
          <p:nvPr/>
        </p:nvPicPr>
        <p:blipFill>
          <a:blip r:embed="rId3">
            <a:alphaModFix/>
          </a:blip>
          <a:stretch>
            <a:fillRect/>
          </a:stretch>
        </p:blipFill>
        <p:spPr>
          <a:xfrm>
            <a:off x="1484300" y="2694575"/>
            <a:ext cx="10018800" cy="3443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92e8f891f5_0_119"/>
          <p:cNvSpPr txBox="1">
            <a:spLocks noGrp="1"/>
          </p:cNvSpPr>
          <p:nvPr>
            <p:ph type="title"/>
          </p:nvPr>
        </p:nvSpPr>
        <p:spPr>
          <a:xfrm>
            <a:off x="1393111" y="0"/>
            <a:ext cx="10018800" cy="1752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b="1" i="1"/>
              <a:t>Code:</a:t>
            </a:r>
            <a:endParaRPr b="1" i="1"/>
          </a:p>
          <a:p>
            <a:pPr marL="0" lvl="0" indent="0" algn="l" rtl="0">
              <a:spcBef>
                <a:spcPts val="0"/>
              </a:spcBef>
              <a:spcAft>
                <a:spcPts val="0"/>
              </a:spcAft>
              <a:buNone/>
            </a:pPr>
            <a:endParaRPr b="1" i="1"/>
          </a:p>
          <a:p>
            <a:pPr marL="0" lvl="0" indent="0" algn="l" rtl="0">
              <a:spcBef>
                <a:spcPts val="0"/>
              </a:spcBef>
              <a:spcAft>
                <a:spcPts val="0"/>
              </a:spcAft>
              <a:buNone/>
            </a:pPr>
            <a:r>
              <a:rPr lang="en-US" b="1" i="1"/>
              <a:t>Preprocessing the data and analysis</a:t>
            </a:r>
            <a:endParaRPr b="1" i="1"/>
          </a:p>
        </p:txBody>
      </p:sp>
      <p:sp>
        <p:nvSpPr>
          <p:cNvPr id="229" name="Google Shape;229;g292e8f891f5_0_119"/>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600"/>
              </a:spcAft>
              <a:buNone/>
            </a:pPr>
            <a:endParaRPr/>
          </a:p>
        </p:txBody>
      </p:sp>
      <p:pic>
        <p:nvPicPr>
          <p:cNvPr id="230" name="Google Shape;230;g292e8f891f5_0_119"/>
          <p:cNvPicPr preferRelativeResize="0"/>
          <p:nvPr/>
        </p:nvPicPr>
        <p:blipFill>
          <a:blip r:embed="rId3">
            <a:alphaModFix/>
          </a:blip>
          <a:stretch>
            <a:fillRect/>
          </a:stretch>
        </p:blipFill>
        <p:spPr>
          <a:xfrm>
            <a:off x="1484300" y="2607475"/>
            <a:ext cx="10018800" cy="3243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92e8f891f5_0_125"/>
          <p:cNvSpPr txBox="1">
            <a:spLocks noGrp="1"/>
          </p:cNvSpPr>
          <p:nvPr>
            <p:ph type="title"/>
          </p:nvPr>
        </p:nvSpPr>
        <p:spPr>
          <a:xfrm>
            <a:off x="1484311" y="685800"/>
            <a:ext cx="10018800" cy="1752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t>output:</a:t>
            </a:r>
            <a:endParaRPr b="1"/>
          </a:p>
        </p:txBody>
      </p:sp>
      <p:sp>
        <p:nvSpPr>
          <p:cNvPr id="236" name="Google Shape;236;g292e8f891f5_0_125"/>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600"/>
              </a:spcAft>
              <a:buNone/>
            </a:pPr>
            <a:endParaRPr/>
          </a:p>
        </p:txBody>
      </p:sp>
      <p:pic>
        <p:nvPicPr>
          <p:cNvPr id="237" name="Google Shape;237;g292e8f891f5_0_125"/>
          <p:cNvPicPr preferRelativeResize="0"/>
          <p:nvPr/>
        </p:nvPicPr>
        <p:blipFill>
          <a:blip r:embed="rId3">
            <a:alphaModFix/>
          </a:blip>
          <a:stretch>
            <a:fillRect/>
          </a:stretch>
        </p:blipFill>
        <p:spPr>
          <a:xfrm>
            <a:off x="1484300" y="2667000"/>
            <a:ext cx="10018800" cy="3124200"/>
          </a:xfrm>
          <a:prstGeom prst="rect">
            <a:avLst/>
          </a:prstGeom>
          <a:noFill/>
          <a:ln>
            <a:noFill/>
          </a:ln>
        </p:spPr>
      </p:pic>
    </p:spTree>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13</Notes>
  <HiddenSlides>0</HiddenSlide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Parallax</vt:lpstr>
      <vt:lpstr>Parallax</vt:lpstr>
      <vt:lpstr>Predicting IMDB Scores Phase 5 Submission</vt:lpstr>
      <vt:lpstr>Abstraction:</vt:lpstr>
      <vt:lpstr>Description:</vt:lpstr>
      <vt:lpstr>Objectives:</vt:lpstr>
      <vt:lpstr>About Project:</vt:lpstr>
      <vt:lpstr>Data preprocessing:</vt:lpstr>
      <vt:lpstr>Code:  Importing pandas and loading the dataset</vt:lpstr>
      <vt:lpstr>Code:  Preprocessing the data and analysis</vt:lpstr>
      <vt:lpstr>output:</vt:lpstr>
      <vt:lpstr>Importing packages and code:</vt:lpstr>
      <vt:lpstr>Whole code i:</vt:lpstr>
      <vt:lpstr>whole code ii: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IMDB Scores Phase 5 Submission</dc:title>
  <cp:lastModifiedBy>SabariRaj Pazhani</cp:lastModifiedBy>
  <cp:revision>1</cp:revision>
  <dcterms:created xsi:type="dcterms:W3CDTF">2022-12-19T13:14:35Z</dcterms:created>
  <dcterms:modified xsi:type="dcterms:W3CDTF">2023-11-01T17:32:45Z</dcterms:modified>
</cp:coreProperties>
</file>